
<file path=[Content_Types].xml><?xml version="1.0" encoding="utf-8"?>
<Types xmlns="http://schemas.openxmlformats.org/package/2006/content-types">
  <Default Extension="jpeg" ContentType="image/jpeg"/>
  <Default Extension="jpg" ContentType="image/jpeg"/>
  <Default Extension="png" ContentType="image/png"/>
  <Default Extension="rels" ContentType="application/vnd.openxmlformats-package.relationships+xml"/>
  <Default Extension="svg" ContentType="image/svg+xml"/>
  <Default Extension="xml" ContentType="application/xml"/>
  <Override PartName="/ppt/presentation.xml" ContentType="application/vnd.openxmlformats-officedocument.presentationml.presentation.main+xml"/>
  <Override PartName="/customXml/itemProps1.xml" ContentType="application/vnd.openxmlformats-officedocument.customXmlProperties+xml"/>
  <Override PartName="/customXml/itemProps2.xml" ContentType="application/vnd.openxmlformats-officedocument.customXmlProperties+xml"/>
  <Override PartName="/customXml/itemProps3.xml" ContentType="application/vnd.openxmlformats-officedocument.customXmlProperties+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19.xml" ContentType="application/vnd.openxmlformats-officedocument.presentationml.slideLayout+xml"/>
  <Override PartName="/ppt/slideLayouts/slideLayout20.xml" ContentType="application/vnd.openxmlformats-officedocument.presentationml.slideLayout+xml"/>
  <Override PartName="/ppt/slideLayouts/slideLayout2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authors.xml" ContentType="application/vnd.ms-powerpoint.authors+xml"/>
  <Override PartName="/docProps/core.xml" ContentType="application/vnd.openxmlformats-package.core-properties+xml"/>
  <Override PartName="/docProps/app.xml" ContentType="application/vnd.openxmlformats-officedocument.extended-properties+xml"/>
  <Override PartName="/docProps/custom.xml" ContentType="application/vnd.openxmlformats-officedocument.custom-properties+xml"/>
  <Override PartName="/docMetadata/LabelInfo.xml" ContentType="application/vnd.ms-office.classificationlabel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 Id="rId5" Type="http://schemas.microsoft.com/office/2020/02/relationships/classificationlabels" Target="docMetadata/LabelInfo.xml"/><Relationship Id="rId4"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autoCompressPictures="0">
  <p:sldMasterIdLst>
    <p:sldMasterId id="2147483648" r:id="rId4"/>
  </p:sldMasterIdLst>
  <p:notesMasterIdLst>
    <p:notesMasterId r:id="rId28"/>
  </p:notesMasterIdLst>
  <p:handoutMasterIdLst>
    <p:handoutMasterId r:id="rId29"/>
  </p:handoutMasterIdLst>
  <p:sldIdLst>
    <p:sldId id="256" r:id="rId5"/>
    <p:sldId id="257" r:id="rId6"/>
    <p:sldId id="258" r:id="rId7"/>
    <p:sldId id="259" r:id="rId8"/>
    <p:sldId id="263" r:id="rId9"/>
    <p:sldId id="278" r:id="rId10"/>
    <p:sldId id="260" r:id="rId11"/>
    <p:sldId id="281" r:id="rId12"/>
    <p:sldId id="282" r:id="rId13"/>
    <p:sldId id="280" r:id="rId14"/>
    <p:sldId id="268" r:id="rId15"/>
    <p:sldId id="279" r:id="rId16"/>
    <p:sldId id="266" r:id="rId17"/>
    <p:sldId id="283" r:id="rId18"/>
    <p:sldId id="264" r:id="rId19"/>
    <p:sldId id="265" r:id="rId20"/>
    <p:sldId id="267" r:id="rId21"/>
    <p:sldId id="270" r:id="rId22"/>
    <p:sldId id="271" r:id="rId23"/>
    <p:sldId id="272" r:id="rId24"/>
    <p:sldId id="273" r:id="rId25"/>
    <p:sldId id="275" r:id="rId26"/>
    <p:sldId id="276" r:id="rId27"/>
  </p:sldIdLst>
  <p:sldSz cx="12192000" cy="6858000"/>
  <p:notesSz cx="6858000" cy="9144000"/>
  <p:defaultTextStyle>
    <a:defPPr rtl="0">
      <a:defRPr lang="de-DE"/>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authors.xml><?xml version="1.0" encoding="utf-8"?>
<p188:authorLst xmlns:a="http://schemas.openxmlformats.org/drawingml/2006/main" xmlns:r="http://schemas.openxmlformats.org/officeDocument/2006/relationships" xmlns:p188="http://schemas.microsoft.com/office/powerpoint/2018/8/main">
  <p188:author id="{00000000-0000-0000-0000-000000000000}" name="Author" initials="A" userId="Author" providerId="AD"/>
</p188: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2DCFA"/>
    <a:srgbClr val="00476D"/>
  </p:clrMru>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FD0F851-EC5A-4D38-B0AD-8093EC10F338}" styleName="Light Style 1 - Accent 5">
    <a:wholeTbl>
      <a:tcTxStyle>
        <a:fontRef idx="minor">
          <a:scrgbClr r="0" g="0" b="0"/>
        </a:fontRef>
        <a:schemeClr val="tx1"/>
      </a:tcTxStyle>
      <a:tcStyle>
        <a:tcBdr>
          <a:left>
            <a:ln>
              <a:noFill/>
            </a:ln>
          </a:left>
          <a:right>
            <a:ln>
              <a:noFill/>
            </a:ln>
          </a:right>
          <a:top>
            <a:ln w="12700" cmpd="sng">
              <a:solidFill>
                <a:schemeClr val="accent5"/>
              </a:solidFill>
            </a:ln>
          </a:top>
          <a:bottom>
            <a:ln w="12700" cmpd="sng">
              <a:solidFill>
                <a:schemeClr val="accent5"/>
              </a:solidFill>
            </a:ln>
          </a:bottom>
          <a:insideH>
            <a:ln>
              <a:noFill/>
            </a:ln>
          </a:insideH>
          <a:insideV>
            <a:ln>
              <a:noFill/>
            </a:ln>
          </a:insideV>
        </a:tcBdr>
        <a:fill>
          <a:noFill/>
        </a:fill>
      </a:tcStyle>
    </a:wholeTbl>
    <a:band1H>
      <a:tcStyle>
        <a:tcBdr/>
        <a:fill>
          <a:solidFill>
            <a:schemeClr val="accent5">
              <a:alpha val="20000"/>
            </a:schemeClr>
          </a:solidFill>
        </a:fill>
      </a:tcStyle>
    </a:band1H>
    <a:band2H>
      <a:tcStyle>
        <a:tcBdr/>
      </a:tcStyle>
    </a:band2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12700" cmpd="sng">
              <a:solidFill>
                <a:schemeClr val="accent5"/>
              </a:solidFill>
            </a:ln>
          </a:top>
        </a:tcBdr>
        <a:fill>
          <a:noFill/>
        </a:fill>
      </a:tcStyle>
    </a:lastRow>
    <a:firstRow>
      <a:tcTxStyle b="on"/>
      <a:tcStyle>
        <a:tcBdr>
          <a:bottom>
            <a:ln w="12700" cmpd="sng">
              <a:solidFill>
                <a:schemeClr val="accent5"/>
              </a:solidFill>
            </a:ln>
          </a:bottom>
        </a:tcBdr>
        <a:fill>
          <a:noFill/>
        </a:fill>
      </a:tcStyle>
    </a:firstRow>
  </a:tblStyle>
  <a:tblStyle styleId="{3B4B98B0-60AC-42C2-AFA5-B58CD77FA1E5}" styleName="Light Style 1 - Accent 1">
    <a:wholeTbl>
      <a:tcTxStyle>
        <a:fontRef idx="minor">
          <a:scrgbClr r="0" g="0" b="0"/>
        </a:fontRef>
        <a:schemeClr val="tx1"/>
      </a:tcTxStyle>
      <a:tcStyle>
        <a:tcBdr>
          <a:left>
            <a:ln>
              <a:noFill/>
            </a:ln>
          </a:left>
          <a:right>
            <a:ln>
              <a:noFill/>
            </a:ln>
          </a:right>
          <a:top>
            <a:ln w="12700" cmpd="sng">
              <a:solidFill>
                <a:schemeClr val="accent1"/>
              </a:solidFill>
            </a:ln>
          </a:top>
          <a:bottom>
            <a:ln w="12700" cmpd="sng">
              <a:solidFill>
                <a:schemeClr val="accent1"/>
              </a:solidFill>
            </a:ln>
          </a:bottom>
          <a:insideH>
            <a:ln>
              <a:noFill/>
            </a:ln>
          </a:insideH>
          <a:insideV>
            <a:ln>
              <a:noFill/>
            </a:ln>
          </a:insideV>
        </a:tcBdr>
        <a:fill>
          <a:noFill/>
        </a:fill>
      </a:tcStyle>
    </a:wholeTbl>
    <a:band1H>
      <a:tcStyle>
        <a:tcBdr/>
        <a:fill>
          <a:solidFill>
            <a:schemeClr val="accent1">
              <a:alpha val="20000"/>
            </a:schemeClr>
          </a:solidFill>
        </a:fill>
      </a:tcStyle>
    </a:band1H>
    <a:band2H>
      <a:tcStyle>
        <a:tcBdr/>
      </a:tcStyle>
    </a:band2H>
    <a:band1V>
      <a:tcStyle>
        <a:tcBdr/>
        <a:fill>
          <a:solidFill>
            <a:schemeClr val="accent1">
              <a:alpha val="20000"/>
            </a:schemeClr>
          </a:solidFill>
        </a:fill>
      </a:tcStyle>
    </a:band1V>
    <a:lastCol>
      <a:tcTxStyle b="on"/>
      <a:tcStyle>
        <a:tcBdr/>
      </a:tcStyle>
    </a:lastCol>
    <a:firstCol>
      <a:tcTxStyle b="on"/>
      <a:tcStyle>
        <a:tcBdr/>
      </a:tcStyle>
    </a:firstCol>
    <a:lastRow>
      <a:tcTxStyle b="on"/>
      <a:tcStyle>
        <a:tcBdr>
          <a:top>
            <a:ln w="12700" cmpd="sng">
              <a:solidFill>
                <a:schemeClr val="accent1"/>
              </a:solidFill>
            </a:ln>
          </a:top>
        </a:tcBdr>
        <a:fill>
          <a:noFill/>
        </a:fill>
      </a:tcStyle>
    </a:lastRow>
    <a:firstRow>
      <a:tcTxStyle b="on"/>
      <a:tcStyle>
        <a:tcBdr>
          <a:bottom>
            <a:ln w="12700" cmpd="sng">
              <a:solidFill>
                <a:schemeClr val="accent1"/>
              </a:solidFill>
            </a:ln>
          </a:bottom>
        </a:tcBdr>
        <a:fill>
          <a:noFill/>
        </a:fill>
      </a:tcStyle>
    </a:firstRow>
  </a:tblStyle>
  <a:tblStyle styleId="{35758FB7-9AC5-4552-8A53-C91805E547FA}" styleName="Themed Style 1 - Accent 5">
    <a:tblBg>
      <a:fillRef idx="2">
        <a:schemeClr val="accent5"/>
      </a:fillRef>
      <a:effectRef idx="1">
        <a:schemeClr val="accent5"/>
      </a:effectRef>
    </a:tblBg>
    <a:wholeTbl>
      <a:tcTxStyle>
        <a:fontRef idx="minor">
          <a:scrgbClr r="0" g="0" b="0"/>
        </a:fontRef>
        <a:schemeClr val="dk1"/>
      </a:tcTxStyle>
      <a:tcStyle>
        <a:tcBdr>
          <a:left>
            <a:lnRef idx="1">
              <a:schemeClr val="accent5"/>
            </a:lnRef>
          </a:left>
          <a:right>
            <a:lnRef idx="1">
              <a:schemeClr val="accent5"/>
            </a:lnRef>
          </a:right>
          <a:top>
            <a:lnRef idx="1">
              <a:schemeClr val="accent5"/>
            </a:lnRef>
          </a:top>
          <a:bottom>
            <a:lnRef idx="1">
              <a:schemeClr val="accent5"/>
            </a:lnRef>
          </a:bottom>
          <a:insideH>
            <a:lnRef idx="1">
              <a:schemeClr val="accent5"/>
            </a:lnRef>
          </a:insideH>
          <a:insideV>
            <a:lnRef idx="1">
              <a:schemeClr val="accent5"/>
            </a:lnRef>
          </a:insideV>
        </a:tcBdr>
        <a:fill>
          <a:noFill/>
        </a:fill>
      </a:tcStyle>
    </a:wholeTbl>
    <a:band1H>
      <a:tcStyle>
        <a:tcBdr/>
        <a:fill>
          <a:solidFill>
            <a:schemeClr val="accent5">
              <a:alpha val="40000"/>
            </a:schemeClr>
          </a:solidFill>
        </a:fill>
      </a:tcStyle>
    </a:band1H>
    <a:band2H>
      <a:tcStyle>
        <a:tcBdr/>
      </a:tcStyle>
    </a:band2H>
    <a:band1V>
      <a:tcStyle>
        <a:tcBdr>
          <a:top>
            <a:lnRef idx="1">
              <a:schemeClr val="accent5"/>
            </a:lnRef>
          </a:top>
          <a:bottom>
            <a:lnRef idx="1">
              <a:schemeClr val="accent5"/>
            </a:lnRef>
          </a:bottom>
        </a:tcBdr>
        <a:fill>
          <a:solidFill>
            <a:schemeClr val="accent5">
              <a:alpha val="40000"/>
            </a:schemeClr>
          </a:solidFill>
        </a:fill>
      </a:tcStyle>
    </a:band1V>
    <a:band2V>
      <a:tcStyle>
        <a:tcBdr/>
      </a:tcStyle>
    </a:band2V>
    <a:lastCol>
      <a:tcTxStyle b="on"/>
      <a:tcStyle>
        <a:tcBdr>
          <a:left>
            <a:lnRef idx="2">
              <a:schemeClr val="accent5"/>
            </a:lnRef>
          </a:left>
          <a:right>
            <a:lnRef idx="1">
              <a:schemeClr val="accent5"/>
            </a:lnRef>
          </a:right>
          <a:top>
            <a:lnRef idx="1">
              <a:schemeClr val="accent5"/>
            </a:lnRef>
          </a:top>
          <a:bottom>
            <a:lnRef idx="1">
              <a:schemeClr val="accent5"/>
            </a:lnRef>
          </a:bottom>
          <a:insideH>
            <a:lnRef idx="1">
              <a:schemeClr val="accent5"/>
            </a:lnRef>
          </a:insideH>
          <a:insideV>
            <a:ln>
              <a:noFill/>
            </a:ln>
          </a:insideV>
        </a:tcBdr>
      </a:tcStyle>
    </a:lastCol>
    <a:firstCol>
      <a:tcTxStyle b="on"/>
      <a:tcStyle>
        <a:tcBdr>
          <a:left>
            <a:lnRef idx="1">
              <a:schemeClr val="accent5"/>
            </a:lnRef>
          </a:left>
          <a:right>
            <a:lnRef idx="2">
              <a:schemeClr val="accent5"/>
            </a:lnRef>
          </a:right>
          <a:top>
            <a:lnRef idx="1">
              <a:schemeClr val="accent5"/>
            </a:lnRef>
          </a:top>
          <a:bottom>
            <a:lnRef idx="1">
              <a:schemeClr val="accent5"/>
            </a:lnRef>
          </a:bottom>
          <a:insideH>
            <a:lnRef idx="1">
              <a:schemeClr val="accent5"/>
            </a:lnRef>
          </a:insideH>
          <a:insideV>
            <a:ln>
              <a:noFill/>
            </a:ln>
          </a:insideV>
        </a:tcBdr>
      </a:tcStyle>
    </a:firstCol>
    <a:lastRow>
      <a:tcTxStyle b="on"/>
      <a:tcStyle>
        <a:tcBdr>
          <a:left>
            <a:lnRef idx="1">
              <a:schemeClr val="accent5"/>
            </a:lnRef>
          </a:left>
          <a:right>
            <a:lnRef idx="1">
              <a:schemeClr val="accent5"/>
            </a:lnRef>
          </a:right>
          <a:top>
            <a:lnRef idx="2">
              <a:schemeClr val="accent5"/>
            </a:lnRef>
          </a:top>
          <a:bottom>
            <a:lnRef idx="2">
              <a:schemeClr val="accent5"/>
            </a:lnRef>
          </a:bottom>
          <a:insideH>
            <a:ln>
              <a:noFill/>
            </a:ln>
          </a:insideH>
          <a:insideV>
            <a:ln>
              <a:noFill/>
            </a:ln>
          </a:insideV>
        </a:tcBdr>
        <a:fill>
          <a:noFill/>
        </a:fill>
      </a:tcStyle>
    </a:lastRow>
    <a:firstRow>
      <a:tcTxStyle b="on">
        <a:fontRef idx="minor">
          <a:scrgbClr r="0" g="0" b="0"/>
        </a:fontRef>
        <a:schemeClr val="lt1"/>
      </a:tcTxStyle>
      <a:tcStyle>
        <a:tcBdr>
          <a:left>
            <a:lnRef idx="1">
              <a:schemeClr val="accent5"/>
            </a:lnRef>
          </a:left>
          <a:right>
            <a:lnRef idx="1">
              <a:schemeClr val="accent5"/>
            </a:lnRef>
          </a:right>
          <a:top>
            <a:lnRef idx="1">
              <a:schemeClr val="accent5"/>
            </a:lnRef>
          </a:top>
          <a:bottom>
            <a:lnRef idx="2">
              <a:schemeClr val="lt1"/>
            </a:lnRef>
          </a:bottom>
          <a:insideH>
            <a:ln>
              <a:noFill/>
            </a:ln>
          </a:insideH>
          <a:insideV>
            <a:ln>
              <a:noFill/>
            </a:ln>
          </a:insideV>
        </a:tcBdr>
        <a:fill>
          <a:solidFill>
            <a:schemeClr val="accent5"/>
          </a:solidFill>
        </a:fill>
      </a:tcStyle>
    </a:firstRow>
  </a:tblStyle>
  <a:tblStyle styleId="{5A111915-BE36-4E01-A7E5-04B1672EAD32}" styleName="Light Style 2 - Accent 5">
    <a:wholeTbl>
      <a:tcTxStyle>
        <a:fontRef idx="minor">
          <a:scrgbClr r="0" g="0" b="0"/>
        </a:fontRef>
        <a:schemeClr val="tx1"/>
      </a:tcTxStyle>
      <a:tcStyle>
        <a:tcBdr>
          <a:left>
            <a:lnRef idx="1">
              <a:schemeClr val="accent5"/>
            </a:lnRef>
          </a:left>
          <a:right>
            <a:lnRef idx="1">
              <a:schemeClr val="accent5"/>
            </a:lnRef>
          </a:right>
          <a:top>
            <a:lnRef idx="1">
              <a:schemeClr val="accent5"/>
            </a:lnRef>
          </a:top>
          <a:bottom>
            <a:lnRef idx="1">
              <a:schemeClr val="accent5"/>
            </a:lnRef>
          </a:bottom>
          <a:insideH>
            <a:ln>
              <a:noFill/>
            </a:ln>
          </a:insideH>
          <a:insideV>
            <a:ln>
              <a:noFill/>
            </a:ln>
          </a:insideV>
        </a:tcBdr>
        <a:fill>
          <a:noFill/>
        </a:fill>
      </a:tcStyle>
    </a:wholeTbl>
    <a:band1H>
      <a:tcStyle>
        <a:tcBdr>
          <a:top>
            <a:lnRef idx="1">
              <a:schemeClr val="accent5"/>
            </a:lnRef>
          </a:top>
          <a:bottom>
            <a:lnRef idx="1">
              <a:schemeClr val="accent5"/>
            </a:lnRef>
          </a:bottom>
        </a:tcBdr>
      </a:tcStyle>
    </a:band1H>
    <a:band1V>
      <a:tcStyle>
        <a:tcBdr>
          <a:left>
            <a:lnRef idx="1">
              <a:schemeClr val="accent5"/>
            </a:lnRef>
          </a:left>
          <a:right>
            <a:lnRef idx="1">
              <a:schemeClr val="accent5"/>
            </a:lnRef>
          </a:right>
        </a:tcBdr>
      </a:tcStyle>
    </a:band1V>
    <a:band2V>
      <a:tcStyle>
        <a:tcBdr>
          <a:left>
            <a:lnRef idx="1">
              <a:schemeClr val="accent5"/>
            </a:lnRef>
          </a:left>
          <a:right>
            <a:lnRef idx="1">
              <a:schemeClr val="accent5"/>
            </a:lnRef>
          </a:right>
        </a:tcBdr>
      </a:tcStyle>
    </a:band2V>
    <a:lastCol>
      <a:tcTxStyle b="on"/>
      <a:tcStyle>
        <a:tcBdr/>
      </a:tcStyle>
    </a:lastCol>
    <a:firstCol>
      <a:tcTxStyle b="on"/>
      <a:tcStyle>
        <a:tcBdr/>
      </a:tcStyle>
    </a:firstCol>
    <a:lastRow>
      <a:tcTxStyle b="on"/>
      <a:tcStyle>
        <a:tcBdr>
          <a:top>
            <a:ln w="50800" cmpd="dbl">
              <a:solidFill>
                <a:schemeClr val="accent5"/>
              </a:solidFill>
            </a:ln>
          </a:top>
        </a:tcBdr>
      </a:tcStyle>
    </a:lastRow>
    <a:firstRow>
      <a:tcTxStyle b="on">
        <a:fontRef idx="minor">
          <a:scrgbClr r="0" g="0" b="0"/>
        </a:fontRef>
        <a:schemeClr val="bg1"/>
      </a:tcTxStyle>
      <a:tcStyle>
        <a:tcBdr/>
        <a:fillRef idx="1">
          <a:schemeClr val="accent5"/>
        </a:fillRef>
      </a:tcStyle>
    </a:firstRow>
  </a:tblStyle>
  <a:tblStyle styleId="{BDBED569-4797-4DF1-A0F4-6AAB3CD982D8}" styleName="Light Style 3 - Accent 5">
    <a:wholeTbl>
      <a:tcTxStyle>
        <a:fontRef idx="minor">
          <a:scrgbClr r="0" g="0" b="0"/>
        </a:fontRef>
        <a:schemeClr val="tx1"/>
      </a:tcTxStyle>
      <a:tcStyle>
        <a:tcBdr>
          <a:left>
            <a:ln w="12700" cmpd="sng">
              <a:solidFill>
                <a:schemeClr val="accent5"/>
              </a:solidFill>
            </a:ln>
          </a:left>
          <a:right>
            <a:ln w="12700" cmpd="sng">
              <a:solidFill>
                <a:schemeClr val="accent5"/>
              </a:solidFill>
            </a:ln>
          </a:right>
          <a:top>
            <a:ln w="12700" cmpd="sng">
              <a:solidFill>
                <a:schemeClr val="accent5"/>
              </a:solidFill>
            </a:ln>
          </a:top>
          <a:bottom>
            <a:ln w="12700" cmpd="sng">
              <a:solidFill>
                <a:schemeClr val="accent5"/>
              </a:solidFill>
            </a:ln>
          </a:bottom>
          <a:insideH>
            <a:ln w="12700" cmpd="sng">
              <a:solidFill>
                <a:schemeClr val="accent5"/>
              </a:solidFill>
            </a:ln>
          </a:insideH>
          <a:insideV>
            <a:ln w="12700" cmpd="sng">
              <a:solidFill>
                <a:schemeClr val="accent5"/>
              </a:solidFill>
            </a:ln>
          </a:insideV>
        </a:tcBdr>
        <a:fill>
          <a:noFill/>
        </a:fill>
      </a:tcStyle>
    </a:wholeTbl>
    <a:band1H>
      <a:tcStyle>
        <a:tcBdr/>
        <a:fill>
          <a:solidFill>
            <a:schemeClr val="accent5">
              <a:alpha val="20000"/>
            </a:schemeClr>
          </a:solidFill>
        </a:fill>
      </a:tcStyle>
    </a:band1H>
    <a:band1V>
      <a:tcStyle>
        <a:tcBdr/>
        <a:fill>
          <a:solidFill>
            <a:schemeClr val="accent5">
              <a:alpha val="20000"/>
            </a:schemeClr>
          </a:solidFill>
        </a:fill>
      </a:tcStyle>
    </a:band1V>
    <a:lastCol>
      <a:tcTxStyle b="on"/>
      <a:tcStyle>
        <a:tcBdr/>
      </a:tcStyle>
    </a:lastCol>
    <a:firstCol>
      <a:tcTxStyle b="on"/>
      <a:tcStyle>
        <a:tcBdr/>
      </a:tcStyle>
    </a:firstCol>
    <a:lastRow>
      <a:tcTxStyle b="on"/>
      <a:tcStyle>
        <a:tcBdr>
          <a:top>
            <a:ln w="50800" cmpd="dbl">
              <a:solidFill>
                <a:schemeClr val="accent5"/>
              </a:solidFill>
            </a:ln>
          </a:top>
        </a:tcBdr>
        <a:fill>
          <a:noFill/>
        </a:fill>
      </a:tcStyle>
    </a:lastRow>
    <a:firstRow>
      <a:tcTxStyle b="on"/>
      <a:tcStyle>
        <a:tcBdr>
          <a:bottom>
            <a:ln w="25400" cmpd="sng">
              <a:solidFill>
                <a:schemeClr val="accent5"/>
              </a:solidFill>
            </a:ln>
          </a:bottom>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99" autoAdjust="0"/>
    <p:restoredTop sz="94641" autoAdjust="0"/>
  </p:normalViewPr>
  <p:slideViewPr>
    <p:cSldViewPr snapToGrid="0">
      <p:cViewPr varScale="1">
        <p:scale>
          <a:sx n="104" d="100"/>
          <a:sy n="104" d="100"/>
        </p:scale>
        <p:origin x="114" y="252"/>
      </p:cViewPr>
      <p:guideLst/>
    </p:cSldViewPr>
  </p:slideViewPr>
  <p:outlineViewPr>
    <p:cViewPr>
      <p:scale>
        <a:sx n="33" d="100"/>
        <a:sy n="33" d="100"/>
      </p:scale>
      <p:origin x="0" y="-21773"/>
    </p:cViewPr>
  </p:outlineViewPr>
  <p:notesTextViewPr>
    <p:cViewPr>
      <p:scale>
        <a:sx n="1" d="1"/>
        <a:sy n="1" d="1"/>
      </p:scale>
      <p:origin x="0" y="0"/>
    </p:cViewPr>
  </p:notesTextViewPr>
  <p:notesViewPr>
    <p:cSldViewPr snapToGrid="0">
      <p:cViewPr varScale="1">
        <p:scale>
          <a:sx n="86" d="100"/>
          <a:sy n="86" d="100"/>
        </p:scale>
        <p:origin x="3834" y="102"/>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9.xml"/><Relationship Id="rId18" Type="http://schemas.openxmlformats.org/officeDocument/2006/relationships/slide" Target="slides/slide14.xml"/><Relationship Id="rId26" Type="http://schemas.openxmlformats.org/officeDocument/2006/relationships/slide" Target="slides/slide22.xml"/><Relationship Id="rId3" Type="http://schemas.openxmlformats.org/officeDocument/2006/relationships/customXml" Target="../customXml/item3.xml"/><Relationship Id="rId21" Type="http://schemas.openxmlformats.org/officeDocument/2006/relationships/slide" Target="slides/slide17.xml"/><Relationship Id="rId34" Type="http://schemas.microsoft.com/office/2018/10/relationships/authors" Target="authors.xml"/><Relationship Id="rId7" Type="http://schemas.openxmlformats.org/officeDocument/2006/relationships/slide" Target="slides/slide3.xml"/><Relationship Id="rId12" Type="http://schemas.openxmlformats.org/officeDocument/2006/relationships/slide" Target="slides/slide8.xml"/><Relationship Id="rId17" Type="http://schemas.openxmlformats.org/officeDocument/2006/relationships/slide" Target="slides/slide13.xml"/><Relationship Id="rId25" Type="http://schemas.openxmlformats.org/officeDocument/2006/relationships/slide" Target="slides/slide21.xml"/><Relationship Id="rId33" Type="http://schemas.openxmlformats.org/officeDocument/2006/relationships/tableStyles" Target="tableStyles.xml"/><Relationship Id="rId2" Type="http://schemas.openxmlformats.org/officeDocument/2006/relationships/customXml" Target="../customXml/item2.xml"/><Relationship Id="rId16" Type="http://schemas.openxmlformats.org/officeDocument/2006/relationships/slide" Target="slides/slide12.xml"/><Relationship Id="rId20" Type="http://schemas.openxmlformats.org/officeDocument/2006/relationships/slide" Target="slides/slide16.xml"/><Relationship Id="rId29" Type="http://schemas.openxmlformats.org/officeDocument/2006/relationships/handoutMaster" Target="handoutMasters/handoutMaster1.xml"/><Relationship Id="rId1" Type="http://schemas.openxmlformats.org/officeDocument/2006/relationships/customXml" Target="../customXml/item1.xml"/><Relationship Id="rId6" Type="http://schemas.openxmlformats.org/officeDocument/2006/relationships/slide" Target="slides/slide2.xml"/><Relationship Id="rId11" Type="http://schemas.openxmlformats.org/officeDocument/2006/relationships/slide" Target="slides/slide7.xml"/><Relationship Id="rId24" Type="http://schemas.openxmlformats.org/officeDocument/2006/relationships/slide" Target="slides/slide20.xml"/><Relationship Id="rId32" Type="http://schemas.openxmlformats.org/officeDocument/2006/relationships/theme" Target="theme/theme1.xml"/><Relationship Id="rId5" Type="http://schemas.openxmlformats.org/officeDocument/2006/relationships/slide" Target="slides/slide1.xml"/><Relationship Id="rId15" Type="http://schemas.openxmlformats.org/officeDocument/2006/relationships/slide" Target="slides/slide11.xml"/><Relationship Id="rId23" Type="http://schemas.openxmlformats.org/officeDocument/2006/relationships/slide" Target="slides/slide19.xml"/><Relationship Id="rId28" Type="http://schemas.openxmlformats.org/officeDocument/2006/relationships/notesMaster" Target="notesMasters/notesMaster1.xml"/><Relationship Id="rId10" Type="http://schemas.openxmlformats.org/officeDocument/2006/relationships/slide" Target="slides/slide6.xml"/><Relationship Id="rId19" Type="http://schemas.openxmlformats.org/officeDocument/2006/relationships/slide" Target="slides/slide15.xml"/><Relationship Id="rId31" Type="http://schemas.openxmlformats.org/officeDocument/2006/relationships/viewProps" Target="viewProps.xml"/><Relationship Id="rId4" Type="http://schemas.openxmlformats.org/officeDocument/2006/relationships/slideMaster" Target="slideMasters/slideMaster1.xml"/><Relationship Id="rId9" Type="http://schemas.openxmlformats.org/officeDocument/2006/relationships/slide" Target="slides/slide5.xml"/><Relationship Id="rId14" Type="http://schemas.openxmlformats.org/officeDocument/2006/relationships/slide" Target="slides/slide10.xml"/><Relationship Id="rId22" Type="http://schemas.openxmlformats.org/officeDocument/2006/relationships/slide" Target="slides/slide18.xml"/><Relationship Id="rId27" Type="http://schemas.openxmlformats.org/officeDocument/2006/relationships/slide" Target="slides/slide23.xml"/><Relationship Id="rId30" Type="http://schemas.openxmlformats.org/officeDocument/2006/relationships/presProps" Target="presProps.xml"/><Relationship Id="rId8" Type="http://schemas.openxmlformats.org/officeDocument/2006/relationships/slide" Target="slides/slide4.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a:extLst>
              <a:ext uri="{FF2B5EF4-FFF2-40B4-BE49-F238E27FC236}">
                <a16:creationId xmlns:a16="http://schemas.microsoft.com/office/drawing/2014/main" id="{7D1A5C42-4636-4A6A-9001-CA7CD97B08E7}"/>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a:p>
        </p:txBody>
      </p:sp>
      <p:sp>
        <p:nvSpPr>
          <p:cNvPr id="3" name="Datumsplatzhalter 2">
            <a:extLst>
              <a:ext uri="{FF2B5EF4-FFF2-40B4-BE49-F238E27FC236}">
                <a16:creationId xmlns:a16="http://schemas.microsoft.com/office/drawing/2014/main" id="{9CC57720-6EA2-4C0E-AB19-0A22BCDB8390}"/>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C52BFEFF-B619-4234-8FA1-D644F71E0BFD}" type="datetime1">
              <a:rPr lang="de-DE" smtClean="0"/>
              <a:t>22.06.2024</a:t>
            </a:fld>
            <a:endParaRPr lang="de-DE" dirty="0"/>
          </a:p>
        </p:txBody>
      </p:sp>
      <p:sp>
        <p:nvSpPr>
          <p:cNvPr id="4" name="Fußzeilenplatzhalter 3">
            <a:extLst>
              <a:ext uri="{FF2B5EF4-FFF2-40B4-BE49-F238E27FC236}">
                <a16:creationId xmlns:a16="http://schemas.microsoft.com/office/drawing/2014/main" id="{E34AC616-D2D2-4742-9683-2A537932A103}"/>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a:p>
        </p:txBody>
      </p:sp>
      <p:sp>
        <p:nvSpPr>
          <p:cNvPr id="5" name="Foliennummernplatzhalter 4">
            <a:extLst>
              <a:ext uri="{FF2B5EF4-FFF2-40B4-BE49-F238E27FC236}">
                <a16:creationId xmlns:a16="http://schemas.microsoft.com/office/drawing/2014/main" id="{6A7EE012-E187-4EEE-9C2F-2125BF40862F}"/>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0481155F-8354-4019-9356-1A95703B072D}" type="slidenum">
              <a:rPr lang="de-DE" smtClean="0"/>
              <a:t>‹Nr.›</a:t>
            </a:fld>
            <a:endParaRPr lang="de-DE"/>
          </a:p>
        </p:txBody>
      </p:sp>
    </p:spTree>
    <p:extLst>
      <p:ext uri="{BB962C8B-B14F-4D97-AF65-F5344CB8AC3E}">
        <p14:creationId xmlns:p14="http://schemas.microsoft.com/office/powerpoint/2010/main" val="2594605974"/>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jpg>
</file>

<file path=ppt/media/image15.jpg>
</file>

<file path=ppt/media/image16.jpeg>
</file>

<file path=ppt/media/image17.jpg>
</file>

<file path=ppt/media/image18.jpg>
</file>

<file path=ppt/media/image19.jpg>
</file>

<file path=ppt/media/image2.png>
</file>

<file path=ppt/media/image20.jpg>
</file>

<file path=ppt/media/image21.jpg>
</file>

<file path=ppt/media/image22.png>
</file>

<file path=ppt/media/image23.svg>
</file>

<file path=ppt/media/image24.png>
</file>

<file path=ppt/media/image25.svg>
</file>

<file path=ppt/media/image26.png>
</file>

<file path=ppt/media/image27.svg>
</file>

<file path=ppt/media/image28.png>
</file>

<file path=ppt/media/image29.png>
</file>

<file path=ppt/media/image3.png>
</file>

<file path=ppt/media/image30.jpg>
</file>

<file path=ppt/media/image31.jpeg>
</file>

<file path=ppt/media/image32.png>
</file>

<file path=ppt/media/image33.jpeg>
</file>

<file path=ppt/media/image34.jpeg>
</file>

<file path=ppt/media/image35.jpeg>
</file>

<file path=ppt/media/image36.jpeg>
</file>

<file path=ppt/media/image37.jpeg>
</file>

<file path=ppt/media/image38.jpeg>
</file>

<file path=ppt/media/image39.jpeg>
</file>

<file path=ppt/media/image4.png>
</file>

<file path=ppt/media/image40.jpeg>
</file>

<file path=ppt/media/image41.jpeg>
</file>

<file path=ppt/media/image42.jpeg>
</file>

<file path=ppt/media/image43.jpeg>
</file>

<file path=ppt/media/image44.jpeg>
</file>

<file path=ppt/media/image45.jpe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de-DE" noProof="0"/>
          </a:p>
        </p:txBody>
      </p:sp>
      <p:sp>
        <p:nvSpPr>
          <p:cNvPr id="3" name="Datumsplatzhalt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7069F104-ECD3-4B57-ABC5-1FBFA9B9AD43}" type="datetime1">
              <a:rPr lang="de-DE" smtClean="0"/>
              <a:pPr/>
              <a:t>22.06.2024</a:t>
            </a:fld>
            <a:endParaRPr lang="de-DE" dirty="0"/>
          </a:p>
        </p:txBody>
      </p:sp>
      <p:sp>
        <p:nvSpPr>
          <p:cNvPr id="4" name="Folienbildplatzhalt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de-DE" noProof="0"/>
          </a:p>
        </p:txBody>
      </p:sp>
      <p:sp>
        <p:nvSpPr>
          <p:cNvPr id="5" name="Notizenplatzhalt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6" name="Fußzeilenplatzhalt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de-DE" noProof="0"/>
          </a:p>
        </p:txBody>
      </p:sp>
      <p:sp>
        <p:nvSpPr>
          <p:cNvPr id="7" name="Foliennummernplatzhalt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5071D96E-4CA2-485E-9EE5-CEB7143ACC3B}" type="slidenum">
              <a:rPr lang="de-DE" noProof="0" smtClean="0"/>
              <a:t>‹Nr.›</a:t>
            </a:fld>
            <a:endParaRPr lang="de-DE" noProof="0"/>
          </a:p>
        </p:txBody>
      </p:sp>
    </p:spTree>
    <p:extLst>
      <p:ext uri="{BB962C8B-B14F-4D97-AF65-F5344CB8AC3E}">
        <p14:creationId xmlns:p14="http://schemas.microsoft.com/office/powerpoint/2010/main" val="3511185079"/>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a:t>
            </a:fld>
            <a:endParaRPr lang="de-DE"/>
          </a:p>
        </p:txBody>
      </p:sp>
    </p:spTree>
    <p:extLst>
      <p:ext uri="{BB962C8B-B14F-4D97-AF65-F5344CB8AC3E}">
        <p14:creationId xmlns:p14="http://schemas.microsoft.com/office/powerpoint/2010/main" val="4215318451"/>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10</a:t>
            </a:fld>
            <a:endParaRPr lang="de-DE"/>
          </a:p>
        </p:txBody>
      </p:sp>
    </p:spTree>
    <p:extLst>
      <p:ext uri="{BB962C8B-B14F-4D97-AF65-F5344CB8AC3E}">
        <p14:creationId xmlns:p14="http://schemas.microsoft.com/office/powerpoint/2010/main" val="907753351"/>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11</a:t>
            </a:fld>
            <a:endParaRPr lang="de-DE"/>
          </a:p>
        </p:txBody>
      </p:sp>
    </p:spTree>
    <p:extLst>
      <p:ext uri="{BB962C8B-B14F-4D97-AF65-F5344CB8AC3E}">
        <p14:creationId xmlns:p14="http://schemas.microsoft.com/office/powerpoint/2010/main" val="2521682442"/>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12</a:t>
            </a:fld>
            <a:endParaRPr lang="de-DE"/>
          </a:p>
        </p:txBody>
      </p:sp>
    </p:spTree>
    <p:extLst>
      <p:ext uri="{BB962C8B-B14F-4D97-AF65-F5344CB8AC3E}">
        <p14:creationId xmlns:p14="http://schemas.microsoft.com/office/powerpoint/2010/main" val="75731937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13</a:t>
            </a:fld>
            <a:endParaRPr lang="de-DE"/>
          </a:p>
        </p:txBody>
      </p:sp>
    </p:spTree>
    <p:extLst>
      <p:ext uri="{BB962C8B-B14F-4D97-AF65-F5344CB8AC3E}">
        <p14:creationId xmlns:p14="http://schemas.microsoft.com/office/powerpoint/2010/main" val="1971335919"/>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14</a:t>
            </a:fld>
            <a:endParaRPr lang="de-DE"/>
          </a:p>
        </p:txBody>
      </p:sp>
    </p:spTree>
    <p:extLst>
      <p:ext uri="{BB962C8B-B14F-4D97-AF65-F5344CB8AC3E}">
        <p14:creationId xmlns:p14="http://schemas.microsoft.com/office/powerpoint/2010/main" val="119033674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15</a:t>
            </a:fld>
            <a:endParaRPr lang="de-DE"/>
          </a:p>
        </p:txBody>
      </p:sp>
    </p:spTree>
    <p:extLst>
      <p:ext uri="{BB962C8B-B14F-4D97-AF65-F5344CB8AC3E}">
        <p14:creationId xmlns:p14="http://schemas.microsoft.com/office/powerpoint/2010/main" val="683834275"/>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16</a:t>
            </a:fld>
            <a:endParaRPr lang="de-DE"/>
          </a:p>
        </p:txBody>
      </p:sp>
    </p:spTree>
    <p:extLst>
      <p:ext uri="{BB962C8B-B14F-4D97-AF65-F5344CB8AC3E}">
        <p14:creationId xmlns:p14="http://schemas.microsoft.com/office/powerpoint/2010/main" val="245132950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17</a:t>
            </a:fld>
            <a:endParaRPr lang="de-DE"/>
          </a:p>
        </p:txBody>
      </p:sp>
    </p:spTree>
    <p:extLst>
      <p:ext uri="{BB962C8B-B14F-4D97-AF65-F5344CB8AC3E}">
        <p14:creationId xmlns:p14="http://schemas.microsoft.com/office/powerpoint/2010/main" val="3658547952"/>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18</a:t>
            </a:fld>
            <a:endParaRPr lang="de-DE"/>
          </a:p>
        </p:txBody>
      </p:sp>
    </p:spTree>
    <p:extLst>
      <p:ext uri="{BB962C8B-B14F-4D97-AF65-F5344CB8AC3E}">
        <p14:creationId xmlns:p14="http://schemas.microsoft.com/office/powerpoint/2010/main" val="4270937159"/>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19</a:t>
            </a:fld>
            <a:endParaRPr lang="de-DE"/>
          </a:p>
        </p:txBody>
      </p:sp>
    </p:spTree>
    <p:extLst>
      <p:ext uri="{BB962C8B-B14F-4D97-AF65-F5344CB8AC3E}">
        <p14:creationId xmlns:p14="http://schemas.microsoft.com/office/powerpoint/2010/main" val="17500360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noProof="0" dirty="0"/>
          </a:p>
        </p:txBody>
      </p:sp>
      <p:sp>
        <p:nvSpPr>
          <p:cNvPr id="4" name="Foliennummernplatzhalter 3"/>
          <p:cNvSpPr>
            <a:spLocks noGrp="1"/>
          </p:cNvSpPr>
          <p:nvPr>
            <p:ph type="sldNum" sz="quarter" idx="5"/>
          </p:nvPr>
        </p:nvSpPr>
        <p:spPr/>
        <p:txBody>
          <a:bodyPr rtlCol="0"/>
          <a:lstStyle/>
          <a:p>
            <a:pPr rtl="0"/>
            <a:fld id="{5071D96E-4CA2-485E-9EE5-CEB7143ACC3B}" type="slidenum">
              <a:rPr lang="de-DE" smtClean="0"/>
              <a:t>2</a:t>
            </a:fld>
            <a:endParaRPr lang="de-DE"/>
          </a:p>
        </p:txBody>
      </p:sp>
    </p:spTree>
    <p:extLst>
      <p:ext uri="{BB962C8B-B14F-4D97-AF65-F5344CB8AC3E}">
        <p14:creationId xmlns:p14="http://schemas.microsoft.com/office/powerpoint/2010/main" val="2738544166"/>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20</a:t>
            </a:fld>
            <a:endParaRPr lang="de-DE"/>
          </a:p>
        </p:txBody>
      </p:sp>
    </p:spTree>
    <p:extLst>
      <p:ext uri="{BB962C8B-B14F-4D97-AF65-F5344CB8AC3E}">
        <p14:creationId xmlns:p14="http://schemas.microsoft.com/office/powerpoint/2010/main" val="137894171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21</a:t>
            </a:fld>
            <a:endParaRPr lang="de-DE"/>
          </a:p>
        </p:txBody>
      </p:sp>
    </p:spTree>
    <p:extLst>
      <p:ext uri="{BB962C8B-B14F-4D97-AF65-F5344CB8AC3E}">
        <p14:creationId xmlns:p14="http://schemas.microsoft.com/office/powerpoint/2010/main" val="3333233955"/>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22</a:t>
            </a:fld>
            <a:endParaRPr lang="de-DE"/>
          </a:p>
        </p:txBody>
      </p:sp>
    </p:spTree>
    <p:extLst>
      <p:ext uri="{BB962C8B-B14F-4D97-AF65-F5344CB8AC3E}">
        <p14:creationId xmlns:p14="http://schemas.microsoft.com/office/powerpoint/2010/main" val="2590793262"/>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23</a:t>
            </a:fld>
            <a:endParaRPr lang="de-DE"/>
          </a:p>
        </p:txBody>
      </p:sp>
    </p:spTree>
    <p:extLst>
      <p:ext uri="{BB962C8B-B14F-4D97-AF65-F5344CB8AC3E}">
        <p14:creationId xmlns:p14="http://schemas.microsoft.com/office/powerpoint/2010/main" val="14569751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noProof="0" dirty="0"/>
          </a:p>
        </p:txBody>
      </p:sp>
      <p:sp>
        <p:nvSpPr>
          <p:cNvPr id="4" name="Foliennummernplatzhalter 3"/>
          <p:cNvSpPr>
            <a:spLocks noGrp="1"/>
          </p:cNvSpPr>
          <p:nvPr>
            <p:ph type="sldNum" sz="quarter" idx="5"/>
          </p:nvPr>
        </p:nvSpPr>
        <p:spPr/>
        <p:txBody>
          <a:bodyPr rtlCol="0"/>
          <a:lstStyle/>
          <a:p>
            <a:pPr rtl="0"/>
            <a:fld id="{5071D96E-4CA2-485E-9EE5-CEB7143ACC3B}" type="slidenum">
              <a:rPr lang="de-DE" smtClean="0"/>
              <a:t>3</a:t>
            </a:fld>
            <a:endParaRPr lang="de-DE"/>
          </a:p>
        </p:txBody>
      </p:sp>
    </p:spTree>
    <p:extLst>
      <p:ext uri="{BB962C8B-B14F-4D97-AF65-F5344CB8AC3E}">
        <p14:creationId xmlns:p14="http://schemas.microsoft.com/office/powerpoint/2010/main" val="317792689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rtlCol="0"/>
          <a:lstStyle/>
          <a:p>
            <a:pPr rtl="0"/>
            <a:endParaRPr lang="de-DE" noProof="0" dirty="0"/>
          </a:p>
        </p:txBody>
      </p:sp>
      <p:sp>
        <p:nvSpPr>
          <p:cNvPr id="4" name="Foliennummernplatzhalter 3"/>
          <p:cNvSpPr>
            <a:spLocks noGrp="1"/>
          </p:cNvSpPr>
          <p:nvPr>
            <p:ph type="sldNum" sz="quarter" idx="5"/>
          </p:nvPr>
        </p:nvSpPr>
        <p:spPr/>
        <p:txBody>
          <a:bodyPr rtlCol="0"/>
          <a:lstStyle/>
          <a:p>
            <a:pPr rtl="0"/>
            <a:fld id="{5071D96E-4CA2-485E-9EE5-CEB7143ACC3B}" type="slidenum">
              <a:rPr lang="de-DE" smtClean="0"/>
              <a:t>4</a:t>
            </a:fld>
            <a:endParaRPr lang="de-DE"/>
          </a:p>
        </p:txBody>
      </p:sp>
    </p:spTree>
    <p:extLst>
      <p:ext uri="{BB962C8B-B14F-4D97-AF65-F5344CB8AC3E}">
        <p14:creationId xmlns:p14="http://schemas.microsoft.com/office/powerpoint/2010/main" val="1158035947"/>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5</a:t>
            </a:fld>
            <a:endParaRPr lang="de-DE"/>
          </a:p>
        </p:txBody>
      </p:sp>
    </p:spTree>
    <p:extLst>
      <p:ext uri="{BB962C8B-B14F-4D97-AF65-F5344CB8AC3E}">
        <p14:creationId xmlns:p14="http://schemas.microsoft.com/office/powerpoint/2010/main" val="4215370382"/>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6</a:t>
            </a:fld>
            <a:endParaRPr lang="de-DE"/>
          </a:p>
        </p:txBody>
      </p:sp>
    </p:spTree>
    <p:extLst>
      <p:ext uri="{BB962C8B-B14F-4D97-AF65-F5344CB8AC3E}">
        <p14:creationId xmlns:p14="http://schemas.microsoft.com/office/powerpoint/2010/main" val="3123534130"/>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7</a:t>
            </a:fld>
            <a:endParaRPr lang="de-DE"/>
          </a:p>
        </p:txBody>
      </p:sp>
    </p:spTree>
    <p:extLst>
      <p:ext uri="{BB962C8B-B14F-4D97-AF65-F5344CB8AC3E}">
        <p14:creationId xmlns:p14="http://schemas.microsoft.com/office/powerpoint/2010/main" val="1049400918"/>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8</a:t>
            </a:fld>
            <a:endParaRPr lang="de-DE"/>
          </a:p>
        </p:txBody>
      </p:sp>
    </p:spTree>
    <p:extLst>
      <p:ext uri="{BB962C8B-B14F-4D97-AF65-F5344CB8AC3E}">
        <p14:creationId xmlns:p14="http://schemas.microsoft.com/office/powerpoint/2010/main" val="422670279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Folienbildplatzhalter 1"/>
          <p:cNvSpPr>
            <a:spLocks noGrp="1" noRot="1" noChangeAspect="1"/>
          </p:cNvSpPr>
          <p:nvPr>
            <p:ph type="sldImg"/>
          </p:nvPr>
        </p:nvSpPr>
        <p:spPr/>
      </p:sp>
      <p:sp>
        <p:nvSpPr>
          <p:cNvPr id="3" name="Notizenplatzhalter 2"/>
          <p:cNvSpPr>
            <a:spLocks noGrp="1"/>
          </p:cNvSpPr>
          <p:nvPr>
            <p:ph type="body" idx="1"/>
          </p:nvPr>
        </p:nvSpPr>
        <p:spPr/>
        <p:txBody>
          <a:bodyPr/>
          <a:lstStyle/>
          <a:p>
            <a:endParaRPr lang="de-DE" noProof="0" dirty="0"/>
          </a:p>
        </p:txBody>
      </p:sp>
      <p:sp>
        <p:nvSpPr>
          <p:cNvPr id="4" name="Foliennummernplatzhalter 3"/>
          <p:cNvSpPr>
            <a:spLocks noGrp="1"/>
          </p:cNvSpPr>
          <p:nvPr>
            <p:ph type="sldNum" sz="quarter" idx="5"/>
          </p:nvPr>
        </p:nvSpPr>
        <p:spPr/>
        <p:txBody>
          <a:bodyPr/>
          <a:lstStyle/>
          <a:p>
            <a:pPr rtl="0"/>
            <a:fld id="{5071D96E-4CA2-485E-9EE5-CEB7143ACC3B}" type="slidenum">
              <a:rPr lang="de-DE" smtClean="0"/>
              <a:t>9</a:t>
            </a:fld>
            <a:endParaRPr lang="de-DE"/>
          </a:p>
        </p:txBody>
      </p:sp>
    </p:spTree>
    <p:extLst>
      <p:ext uri="{BB962C8B-B14F-4D97-AF65-F5344CB8AC3E}">
        <p14:creationId xmlns:p14="http://schemas.microsoft.com/office/powerpoint/2010/main" val="3082574524"/>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2" Type="http://schemas.openxmlformats.org/officeDocument/2006/relationships/image" Target="../media/image13.png"/><Relationship Id="rId1" Type="http://schemas.openxmlformats.org/officeDocument/2006/relationships/slideMaster" Target="../slideMasters/slideMaster1.xml"/></Relationships>
</file>

<file path=ppt/slideLayouts/_rels/slideLayout19.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Titel">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8E7FFE5B-C2CA-473D-8FCA-B26579CCBAAF}"/>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8" name="Bildplatzhalter 7">
            <a:extLst>
              <a:ext uri="{FF2B5EF4-FFF2-40B4-BE49-F238E27FC236}">
                <a16:creationId xmlns:a16="http://schemas.microsoft.com/office/drawing/2014/main" id="{5FF4BA3E-4135-4F80-B1C8-C84CDF7C54AB}"/>
              </a:ext>
            </a:extLst>
          </p:cNvPr>
          <p:cNvSpPr>
            <a:spLocks noGrp="1"/>
          </p:cNvSpPr>
          <p:nvPr>
            <p:ph type="pic" sz="quarter" idx="13" hasCustomPrompt="1"/>
          </p:nvPr>
        </p:nvSpPr>
        <p:spPr>
          <a:xfrm flipH="1">
            <a:off x="752100" y="739303"/>
            <a:ext cx="6825035" cy="5379395"/>
          </a:xfrm>
        </p:spPr>
        <p:txBody>
          <a:bodyPr rtlCol="0"/>
          <a:lstStyle>
            <a:lvl1pPr marL="0" indent="0" algn="ctr">
              <a:buNone/>
              <a:defRPr>
                <a:solidFill>
                  <a:schemeClr val="bg1"/>
                </a:solidFill>
              </a:defRPr>
            </a:lvl1pPr>
          </a:lstStyle>
          <a:p>
            <a:pPr rtl="0"/>
            <a:r>
              <a:rPr lang="de-DE" noProof="0"/>
              <a:t>Zum Hinzufügen eines Fotos klicken</a:t>
            </a:r>
          </a:p>
        </p:txBody>
      </p:sp>
      <p:sp>
        <p:nvSpPr>
          <p:cNvPr id="2" name="Titel 1">
            <a:extLst>
              <a:ext uri="{FF2B5EF4-FFF2-40B4-BE49-F238E27FC236}">
                <a16:creationId xmlns:a16="http://schemas.microsoft.com/office/drawing/2014/main" id="{D5CAABB7-A562-4A3F-9DDF-2CE3D13726D1}"/>
              </a:ext>
            </a:extLst>
          </p:cNvPr>
          <p:cNvSpPr>
            <a:spLocks noGrp="1"/>
          </p:cNvSpPr>
          <p:nvPr>
            <p:ph type="title" hasCustomPrompt="1"/>
          </p:nvPr>
        </p:nvSpPr>
        <p:spPr>
          <a:xfrm>
            <a:off x="6322977" y="1663435"/>
            <a:ext cx="5869021" cy="2003898"/>
          </a:xfrm>
          <a:solidFill>
            <a:schemeClr val="accent2">
              <a:alpha val="80000"/>
            </a:schemeClr>
          </a:solidFill>
        </p:spPr>
        <p:txBody>
          <a:bodyPr lIns="557784" tIns="530352" rtlCol="0" anchor="t">
            <a:noAutofit/>
          </a:bodyPr>
          <a:lstStyle>
            <a:lvl1pPr algn="l">
              <a:lnSpc>
                <a:spcPct val="80000"/>
              </a:lnSpc>
              <a:defRPr sz="5400" cap="all" spc="400" baseline="0">
                <a:ln w="19050">
                  <a:solidFill>
                    <a:schemeClr val="accent5"/>
                  </a:solidFill>
                </a:ln>
              </a:defRPr>
            </a:lvl1pPr>
          </a:lstStyle>
          <a:p>
            <a:pPr rtl="0"/>
            <a:r>
              <a:rPr lang="de-DE" noProof="0"/>
              <a:t>Titel durch Klicken hinzufügen</a:t>
            </a:r>
          </a:p>
        </p:txBody>
      </p:sp>
      <p:sp>
        <p:nvSpPr>
          <p:cNvPr id="14" name="Textplatzhalter 17">
            <a:extLst>
              <a:ext uri="{FF2B5EF4-FFF2-40B4-BE49-F238E27FC236}">
                <a16:creationId xmlns:a16="http://schemas.microsoft.com/office/drawing/2014/main" id="{D15807FE-36E0-49EF-93A4-5B9AD83871B6}"/>
              </a:ext>
            </a:extLst>
          </p:cNvPr>
          <p:cNvSpPr>
            <a:spLocks noGrp="1"/>
          </p:cNvSpPr>
          <p:nvPr>
            <p:ph type="body" sz="quarter" idx="15" hasCustomPrompt="1"/>
          </p:nvPr>
        </p:nvSpPr>
        <p:spPr>
          <a:xfrm>
            <a:off x="6822159" y="2878246"/>
            <a:ext cx="4925188" cy="339247"/>
          </a:xfrm>
        </p:spPr>
        <p:txBody>
          <a:bodyPr rtlCol="0">
            <a:noAutofit/>
          </a:bodyPr>
          <a:lstStyle>
            <a:lvl1pPr marL="0" indent="0" algn="l">
              <a:buNone/>
              <a:defRPr sz="2400" spc="100" baseline="0">
                <a:solidFill>
                  <a:schemeClr val="accent5"/>
                </a:solidFill>
              </a:defRPr>
            </a:lvl1pPr>
          </a:lstStyle>
          <a:p>
            <a:pPr lvl="0" rtl="0"/>
            <a:r>
              <a:rPr lang="de-DE" noProof="0"/>
              <a:t>Klicken, um einen Namen hinzuzufügen</a:t>
            </a:r>
          </a:p>
        </p:txBody>
      </p:sp>
    </p:spTree>
    <p:extLst>
      <p:ext uri="{BB962C8B-B14F-4D97-AF65-F5344CB8AC3E}">
        <p14:creationId xmlns:p14="http://schemas.microsoft.com/office/powerpoint/2010/main" val="352351632"/>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Marktvergleich">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4E6D8EB4-0AAB-4C86-96ED-AB74FA56A67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0" name="Bildplatzhalter 7">
            <a:extLst>
              <a:ext uri="{FF2B5EF4-FFF2-40B4-BE49-F238E27FC236}">
                <a16:creationId xmlns:a16="http://schemas.microsoft.com/office/drawing/2014/main" id="{5DEE423F-FC4A-461D-8AA7-F7C14B806664}"/>
              </a:ext>
            </a:extLst>
          </p:cNvPr>
          <p:cNvSpPr>
            <a:spLocks noGrp="1"/>
          </p:cNvSpPr>
          <p:nvPr>
            <p:ph type="pic" sz="quarter" idx="13" hasCustomPrompt="1"/>
          </p:nvPr>
        </p:nvSpPr>
        <p:spPr>
          <a:xfrm>
            <a:off x="0" y="0"/>
            <a:ext cx="5334461" cy="6867376"/>
          </a:xfrm>
        </p:spPr>
        <p:txBody>
          <a:bodyPr rtlCol="0"/>
          <a:lstStyle>
            <a:lvl1pPr marL="0" indent="0" algn="ctr">
              <a:buNone/>
              <a:defRPr>
                <a:solidFill>
                  <a:schemeClr val="bg1"/>
                </a:solidFill>
              </a:defRPr>
            </a:lvl1pPr>
          </a:lstStyle>
          <a:p>
            <a:pPr rtl="0"/>
            <a:r>
              <a:rPr lang="de-DE" noProof="0"/>
              <a:t>Zum Hinzufügen eines Fotos klicken</a:t>
            </a:r>
          </a:p>
        </p:txBody>
      </p:sp>
      <p:sp>
        <p:nvSpPr>
          <p:cNvPr id="4" name="Datumsplatzhalter 3">
            <a:extLst>
              <a:ext uri="{FF2B5EF4-FFF2-40B4-BE49-F238E27FC236}">
                <a16:creationId xmlns:a16="http://schemas.microsoft.com/office/drawing/2014/main" id="{A77D30EC-51F8-4EBE-9AC8-349D6E064E20}"/>
              </a:ext>
            </a:extLst>
          </p:cNvPr>
          <p:cNvSpPr>
            <a:spLocks noGrp="1"/>
          </p:cNvSpPr>
          <p:nvPr>
            <p:ph type="dt" sz="half" idx="10"/>
          </p:nvPr>
        </p:nvSpPr>
        <p:spPr/>
        <p:txBody>
          <a:bodyPr rtlCol="0"/>
          <a:lstStyle/>
          <a:p>
            <a:pPr rtl="0"/>
            <a:r>
              <a:rPr lang="de-DE" noProof="0"/>
              <a:t>06.08.20XX</a:t>
            </a:r>
          </a:p>
        </p:txBody>
      </p:sp>
      <p:sp>
        <p:nvSpPr>
          <p:cNvPr id="14" name="Textplatzhalter 10">
            <a:extLst>
              <a:ext uri="{FF2B5EF4-FFF2-40B4-BE49-F238E27FC236}">
                <a16:creationId xmlns:a16="http://schemas.microsoft.com/office/drawing/2014/main" id="{9EF7FC71-AF21-4CDA-8E86-E05EB4F1C442}"/>
              </a:ext>
            </a:extLst>
          </p:cNvPr>
          <p:cNvSpPr>
            <a:spLocks noGrp="1"/>
          </p:cNvSpPr>
          <p:nvPr>
            <p:ph type="body" sz="quarter" idx="18" hasCustomPrompt="1"/>
          </p:nvPr>
        </p:nvSpPr>
        <p:spPr>
          <a:xfrm>
            <a:off x="6353468" y="3260492"/>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defRPr>
            </a:lvl1pPr>
          </a:lstStyle>
          <a:p>
            <a:pPr lvl="0" rtl="0"/>
            <a:r>
              <a:rPr lang="de-DE" noProof="0"/>
              <a:t>2 Mrd. €</a:t>
            </a:r>
          </a:p>
        </p:txBody>
      </p:sp>
      <p:sp>
        <p:nvSpPr>
          <p:cNvPr id="5" name="Fußzeilenplatzhalter 4">
            <a:extLst>
              <a:ext uri="{FF2B5EF4-FFF2-40B4-BE49-F238E27FC236}">
                <a16:creationId xmlns:a16="http://schemas.microsoft.com/office/drawing/2014/main" id="{9FE21B81-6A13-47D5-AD62-B1B0E4868044}"/>
              </a:ext>
            </a:extLst>
          </p:cNvPr>
          <p:cNvSpPr>
            <a:spLocks noGrp="1"/>
          </p:cNvSpPr>
          <p:nvPr>
            <p:ph type="ftr" sz="quarter" idx="11"/>
          </p:nvPr>
        </p:nvSpPr>
        <p:spPr/>
        <p:txBody>
          <a:bodyPr rtlCol="0"/>
          <a:lstStyle/>
          <a:p>
            <a:pPr rtl="0"/>
            <a:r>
              <a:rPr lang="de-DE" noProof="0"/>
              <a:t>VERKAUFSPRÄSENTATION</a:t>
            </a:r>
          </a:p>
        </p:txBody>
      </p:sp>
      <p:sp>
        <p:nvSpPr>
          <p:cNvPr id="6" name="Foliennummernplatzhalter 5">
            <a:extLst>
              <a:ext uri="{FF2B5EF4-FFF2-40B4-BE49-F238E27FC236}">
                <a16:creationId xmlns:a16="http://schemas.microsoft.com/office/drawing/2014/main" id="{E12BB476-8DFF-468F-B950-1F980EB4D5CD}"/>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16" name="Textplatzhalter 10">
            <a:extLst>
              <a:ext uri="{FF2B5EF4-FFF2-40B4-BE49-F238E27FC236}">
                <a16:creationId xmlns:a16="http://schemas.microsoft.com/office/drawing/2014/main" id="{BF893A53-04CF-497B-9C3D-502C92BA0DAE}"/>
              </a:ext>
            </a:extLst>
          </p:cNvPr>
          <p:cNvSpPr>
            <a:spLocks noGrp="1"/>
          </p:cNvSpPr>
          <p:nvPr>
            <p:ph type="body" sz="quarter" idx="20" hasCustomPrompt="1"/>
          </p:nvPr>
        </p:nvSpPr>
        <p:spPr>
          <a:xfrm>
            <a:off x="6353467" y="4773463"/>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defRPr>
            </a:lvl1pPr>
          </a:lstStyle>
          <a:p>
            <a:pPr lvl="0" rtl="0"/>
            <a:r>
              <a:rPr lang="de-DE" noProof="0"/>
              <a:t>1 Mrd. €</a:t>
            </a:r>
          </a:p>
        </p:txBody>
      </p:sp>
      <p:sp>
        <p:nvSpPr>
          <p:cNvPr id="11" name="Textplatzhalter 10">
            <a:extLst>
              <a:ext uri="{FF2B5EF4-FFF2-40B4-BE49-F238E27FC236}">
                <a16:creationId xmlns:a16="http://schemas.microsoft.com/office/drawing/2014/main" id="{58BD5CDD-220E-41E0-82DD-820C0D834A48}"/>
              </a:ext>
            </a:extLst>
          </p:cNvPr>
          <p:cNvSpPr>
            <a:spLocks noGrp="1"/>
          </p:cNvSpPr>
          <p:nvPr>
            <p:ph type="body" sz="quarter" idx="27" hasCustomPrompt="1"/>
          </p:nvPr>
        </p:nvSpPr>
        <p:spPr>
          <a:xfrm>
            <a:off x="7817970" y="1609772"/>
            <a:ext cx="3365003" cy="1171533"/>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de-DE" noProof="0"/>
              <a:t>Klicken Sie, um Text hinzuzufügen.</a:t>
            </a:r>
          </a:p>
        </p:txBody>
      </p:sp>
      <p:sp>
        <p:nvSpPr>
          <p:cNvPr id="12" name="Textplatzhalter 10">
            <a:extLst>
              <a:ext uri="{FF2B5EF4-FFF2-40B4-BE49-F238E27FC236}">
                <a16:creationId xmlns:a16="http://schemas.microsoft.com/office/drawing/2014/main" id="{253384AB-173D-4216-A221-BFA565FC127C}"/>
              </a:ext>
            </a:extLst>
          </p:cNvPr>
          <p:cNvSpPr>
            <a:spLocks noGrp="1"/>
          </p:cNvSpPr>
          <p:nvPr>
            <p:ph type="body" sz="quarter" idx="16" hasCustomPrompt="1"/>
          </p:nvPr>
        </p:nvSpPr>
        <p:spPr>
          <a:xfrm>
            <a:off x="6347375" y="1747520"/>
            <a:ext cx="1152144" cy="768096"/>
          </a:xfrm>
          <a:prstGeom prst="rect">
            <a:avLst/>
          </a:prstGeom>
          <a:ln w="28575">
            <a:solidFill>
              <a:schemeClr val="accent5">
                <a:lumMod val="40000"/>
                <a:lumOff val="60000"/>
              </a:schemeClr>
            </a:solidFill>
          </a:ln>
        </p:spPr>
        <p:txBody>
          <a:bodyPr rtlCol="0" anchor="ctr"/>
          <a:lstStyle>
            <a:lvl1pPr marL="0" indent="0" algn="ctr">
              <a:buNone/>
              <a:defRPr sz="2400" b="1" cap="all" spc="100" baseline="0">
                <a:solidFill>
                  <a:schemeClr val="accent5">
                    <a:lumMod val="20000"/>
                    <a:lumOff val="80000"/>
                  </a:schemeClr>
                </a:solidFill>
                <a:latin typeface="Arial" panose="020B0604020202020204" pitchFamily="34" charset="0"/>
              </a:defRPr>
            </a:lvl1pPr>
          </a:lstStyle>
          <a:p>
            <a:pPr lvl="0" rtl="0"/>
            <a:r>
              <a:rPr lang="de-DE" noProof="0"/>
              <a:t>3 Mrd. €</a:t>
            </a:r>
          </a:p>
        </p:txBody>
      </p:sp>
      <p:sp>
        <p:nvSpPr>
          <p:cNvPr id="20" name="Textplatzhalter 10">
            <a:extLst>
              <a:ext uri="{FF2B5EF4-FFF2-40B4-BE49-F238E27FC236}">
                <a16:creationId xmlns:a16="http://schemas.microsoft.com/office/drawing/2014/main" id="{45638026-D669-4C2A-82A4-5F35D27DCA4D}"/>
              </a:ext>
            </a:extLst>
          </p:cNvPr>
          <p:cNvSpPr>
            <a:spLocks noGrp="1"/>
          </p:cNvSpPr>
          <p:nvPr>
            <p:ph type="body" sz="quarter" idx="28" hasCustomPrompt="1"/>
          </p:nvPr>
        </p:nvSpPr>
        <p:spPr>
          <a:xfrm>
            <a:off x="7817970" y="3129515"/>
            <a:ext cx="3365003" cy="1170432"/>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de-DE" noProof="0"/>
              <a:t>Klicken Sie, um Text hinzuzufügen.</a:t>
            </a:r>
          </a:p>
        </p:txBody>
      </p:sp>
      <p:sp>
        <p:nvSpPr>
          <p:cNvPr id="21" name="Textplatzhalter 10">
            <a:extLst>
              <a:ext uri="{FF2B5EF4-FFF2-40B4-BE49-F238E27FC236}">
                <a16:creationId xmlns:a16="http://schemas.microsoft.com/office/drawing/2014/main" id="{A19EAA97-D0F2-464B-8450-83BF202CECF3}"/>
              </a:ext>
            </a:extLst>
          </p:cNvPr>
          <p:cNvSpPr>
            <a:spLocks noGrp="1"/>
          </p:cNvSpPr>
          <p:nvPr>
            <p:ph type="body" sz="quarter" idx="29" hasCustomPrompt="1"/>
          </p:nvPr>
        </p:nvSpPr>
        <p:spPr>
          <a:xfrm>
            <a:off x="7817970" y="4648156"/>
            <a:ext cx="3365003" cy="1170432"/>
          </a:xfrm>
          <a:prstGeom prst="rect">
            <a:avLst/>
          </a:prstGeom>
        </p:spPr>
        <p:txBody>
          <a:bodyPr rtlCol="0" anchor="t">
            <a:noAutofit/>
          </a:bodyPr>
          <a:lstStyle>
            <a:lvl1pPr marL="0" indent="0" algn="l">
              <a:lnSpc>
                <a:spcPct val="125000"/>
              </a:lnSpc>
              <a:spcBef>
                <a:spcPts val="500"/>
              </a:spcBef>
              <a:buNone/>
              <a:defRPr sz="1400" cap="none" spc="100" baseline="0">
                <a:solidFill>
                  <a:schemeClr val="bg1"/>
                </a:solidFill>
                <a:latin typeface="+mn-lt"/>
              </a:defRPr>
            </a:lvl1pPr>
          </a:lstStyle>
          <a:p>
            <a:pPr lvl="0" rtl="0"/>
            <a:r>
              <a:rPr lang="de-DE" noProof="0"/>
              <a:t>Klicken Sie, um Text hinzuzufügen.</a:t>
            </a:r>
          </a:p>
        </p:txBody>
      </p:sp>
      <p:sp>
        <p:nvSpPr>
          <p:cNvPr id="2" name="Titel 1">
            <a:extLst>
              <a:ext uri="{FF2B5EF4-FFF2-40B4-BE49-F238E27FC236}">
                <a16:creationId xmlns:a16="http://schemas.microsoft.com/office/drawing/2014/main" id="{5DFF2174-FDCE-466A-8A4C-06AD6CAA4401}"/>
              </a:ext>
            </a:extLst>
          </p:cNvPr>
          <p:cNvSpPr>
            <a:spLocks noGrp="1"/>
          </p:cNvSpPr>
          <p:nvPr>
            <p:ph type="title" hasCustomPrompt="1"/>
          </p:nvPr>
        </p:nvSpPr>
        <p:spPr>
          <a:xfrm>
            <a:off x="6207016" y="746631"/>
            <a:ext cx="5184648" cy="466344"/>
          </a:xfrm>
        </p:spPr>
        <p:txBody>
          <a:bodyPr rtlCol="0">
            <a:noAutofit/>
          </a:bodyPr>
          <a:lstStyle>
            <a:lvl1pPr>
              <a:lnSpc>
                <a:spcPct val="100000"/>
              </a:lnSpc>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972322242"/>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Unsere Wettbewerber">
    <p:bg>
      <p:bgPr>
        <a:solidFill>
          <a:schemeClr val="bg2">
            <a:lumMod val="10000"/>
          </a:schemeClr>
        </a:solidFill>
        <a:effectLst/>
      </p:bgPr>
    </p:bg>
    <p:spTree>
      <p:nvGrpSpPr>
        <p:cNvPr id="1" name=""/>
        <p:cNvGrpSpPr/>
        <p:nvPr/>
      </p:nvGrpSpPr>
      <p:grpSpPr>
        <a:xfrm>
          <a:off x="0" y="0"/>
          <a:ext cx="0" cy="0"/>
          <a:chOff x="0" y="0"/>
          <a:chExt cx="0" cy="0"/>
        </a:xfrm>
      </p:grpSpPr>
      <p:sp>
        <p:nvSpPr>
          <p:cNvPr id="21" name="Bildplatzhalter 7">
            <a:extLst>
              <a:ext uri="{FF2B5EF4-FFF2-40B4-BE49-F238E27FC236}">
                <a16:creationId xmlns:a16="http://schemas.microsoft.com/office/drawing/2014/main" id="{9216DCA9-E871-422D-B12D-3E1C39ACD2ED}"/>
              </a:ext>
            </a:extLst>
          </p:cNvPr>
          <p:cNvSpPr>
            <a:spLocks noGrp="1"/>
          </p:cNvSpPr>
          <p:nvPr>
            <p:ph type="pic" sz="quarter" idx="28" hasCustomPrompt="1"/>
          </p:nvPr>
        </p:nvSpPr>
        <p:spPr>
          <a:xfrm rot="5400000" flipH="1">
            <a:off x="-2092961" y="2092960"/>
            <a:ext cx="6858002" cy="2672081"/>
          </a:xfrm>
        </p:spPr>
        <p:txBody>
          <a:bodyPr rtlCol="0"/>
          <a:lstStyle>
            <a:lvl1pPr marL="0" indent="0" algn="ctr">
              <a:buNone/>
              <a:defRPr>
                <a:solidFill>
                  <a:schemeClr val="bg1"/>
                </a:solidFill>
              </a:defRPr>
            </a:lvl1pPr>
          </a:lstStyle>
          <a:p>
            <a:pPr rtl="0"/>
            <a:r>
              <a:rPr lang="de-DE" noProof="0"/>
              <a:t>Klicken, um ein Foto hinzuzufügen</a:t>
            </a:r>
          </a:p>
        </p:txBody>
      </p:sp>
      <p:sp>
        <p:nvSpPr>
          <p:cNvPr id="4" name="Datumsplatzhalter 3">
            <a:extLst>
              <a:ext uri="{FF2B5EF4-FFF2-40B4-BE49-F238E27FC236}">
                <a16:creationId xmlns:a16="http://schemas.microsoft.com/office/drawing/2014/main" id="{56754628-3BB3-414A-88E4-67B3809A62CD}"/>
              </a:ext>
            </a:extLst>
          </p:cNvPr>
          <p:cNvSpPr>
            <a:spLocks noGrp="1"/>
          </p:cNvSpPr>
          <p:nvPr>
            <p:ph type="dt" sz="half" idx="10"/>
          </p:nvPr>
        </p:nvSpPr>
        <p:spPr/>
        <p:txBody>
          <a:bodyPr rtlCol="0"/>
          <a:lstStyle/>
          <a:p>
            <a:pPr rtl="0"/>
            <a:r>
              <a:rPr lang="de-DE" noProof="0"/>
              <a:t>06.08.20XX</a:t>
            </a:r>
          </a:p>
        </p:txBody>
      </p:sp>
      <p:sp>
        <p:nvSpPr>
          <p:cNvPr id="5" name="Fußzeilenplatzhalter 4">
            <a:extLst>
              <a:ext uri="{FF2B5EF4-FFF2-40B4-BE49-F238E27FC236}">
                <a16:creationId xmlns:a16="http://schemas.microsoft.com/office/drawing/2014/main" id="{33D99CEA-3489-476A-9C9D-ED977FE6EA33}"/>
              </a:ext>
            </a:extLst>
          </p:cNvPr>
          <p:cNvSpPr>
            <a:spLocks noGrp="1"/>
          </p:cNvSpPr>
          <p:nvPr>
            <p:ph type="ftr" sz="quarter" idx="11"/>
          </p:nvPr>
        </p:nvSpPr>
        <p:spPr/>
        <p:txBody>
          <a:bodyPr rtlCol="0"/>
          <a:lstStyle/>
          <a:p>
            <a:pPr rtl="0"/>
            <a:r>
              <a:rPr lang="de-DE" noProof="0"/>
              <a:t>VERKAUFSPRÄSENTATION</a:t>
            </a:r>
          </a:p>
        </p:txBody>
      </p:sp>
      <p:sp>
        <p:nvSpPr>
          <p:cNvPr id="6" name="Foliennummernplatzhalter 5">
            <a:extLst>
              <a:ext uri="{FF2B5EF4-FFF2-40B4-BE49-F238E27FC236}">
                <a16:creationId xmlns:a16="http://schemas.microsoft.com/office/drawing/2014/main" id="{1DCD55B0-9BDF-49CC-B30F-96112214E7A5}"/>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17" name="Textplatzhalter 10">
            <a:extLst>
              <a:ext uri="{FF2B5EF4-FFF2-40B4-BE49-F238E27FC236}">
                <a16:creationId xmlns:a16="http://schemas.microsoft.com/office/drawing/2014/main" id="{F9CF3D99-4BB8-4944-A82E-385209DF3D61}"/>
              </a:ext>
            </a:extLst>
          </p:cNvPr>
          <p:cNvSpPr>
            <a:spLocks noGrp="1"/>
          </p:cNvSpPr>
          <p:nvPr>
            <p:ph type="body" sz="quarter" idx="27" hasCustomPrompt="1"/>
          </p:nvPr>
        </p:nvSpPr>
        <p:spPr>
          <a:xfrm>
            <a:off x="2811826" y="2881982"/>
            <a:ext cx="3975054" cy="2966740"/>
          </a:xfrm>
          <a:prstGeom prst="rect">
            <a:avLst/>
          </a:prstGeom>
        </p:spPr>
        <p:txBody>
          <a:bodyPr rtlCol="0"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rtl="0"/>
            <a:r>
              <a:rPr lang="de-DE" noProof="0"/>
              <a:t>Klicken Sie, um Text hinzuzufügen.</a:t>
            </a:r>
          </a:p>
        </p:txBody>
      </p:sp>
      <p:sp>
        <p:nvSpPr>
          <p:cNvPr id="18" name="Textplatzhalter 10">
            <a:extLst>
              <a:ext uri="{FF2B5EF4-FFF2-40B4-BE49-F238E27FC236}">
                <a16:creationId xmlns:a16="http://schemas.microsoft.com/office/drawing/2014/main" id="{083CED13-2FB7-4DA4-87BD-B5AEF0C63104}"/>
              </a:ext>
            </a:extLst>
          </p:cNvPr>
          <p:cNvSpPr>
            <a:spLocks noGrp="1"/>
          </p:cNvSpPr>
          <p:nvPr>
            <p:ph type="body" sz="quarter" idx="16" hasCustomPrompt="1"/>
          </p:nvPr>
        </p:nvSpPr>
        <p:spPr>
          <a:xfrm>
            <a:off x="2811826" y="2502477"/>
            <a:ext cx="3975054" cy="426393"/>
          </a:xfrm>
          <a:prstGeom prst="rect">
            <a:avLst/>
          </a:prstGeom>
        </p:spPr>
        <p:txBody>
          <a:bodyPr rtlCol="0" anchor="b">
            <a:normAutofit/>
          </a:bodyPr>
          <a:lstStyle>
            <a:lvl1pPr marL="0" indent="0" algn="l">
              <a:buNone/>
              <a:defRPr sz="1600" b="1" cap="all" spc="100" baseline="0">
                <a:solidFill>
                  <a:schemeClr val="accent6"/>
                </a:solidFill>
                <a:latin typeface="Arial" panose="020B0604020202020204" pitchFamily="34" charset="0"/>
              </a:defRPr>
            </a:lvl1pPr>
          </a:lstStyle>
          <a:p>
            <a:pPr lvl="0" rtl="0"/>
            <a:r>
              <a:rPr lang="de-DE" noProof="0"/>
              <a:t>Untertitel durch Klicken hinzufügen</a:t>
            </a:r>
          </a:p>
        </p:txBody>
      </p:sp>
      <p:sp>
        <p:nvSpPr>
          <p:cNvPr id="19" name="Textplatzhalter 10">
            <a:extLst>
              <a:ext uri="{FF2B5EF4-FFF2-40B4-BE49-F238E27FC236}">
                <a16:creationId xmlns:a16="http://schemas.microsoft.com/office/drawing/2014/main" id="{D240762F-003B-4B0E-A561-6734EA9AC853}"/>
              </a:ext>
            </a:extLst>
          </p:cNvPr>
          <p:cNvSpPr>
            <a:spLocks noGrp="1"/>
          </p:cNvSpPr>
          <p:nvPr>
            <p:ph type="body" sz="quarter" idx="17" hasCustomPrompt="1"/>
          </p:nvPr>
        </p:nvSpPr>
        <p:spPr>
          <a:xfrm>
            <a:off x="7378746" y="2881982"/>
            <a:ext cx="3695653" cy="2966740"/>
          </a:xfrm>
          <a:prstGeom prst="rect">
            <a:avLst/>
          </a:prstGeom>
        </p:spPr>
        <p:txBody>
          <a:bodyPr rtlCol="0" anchor="t">
            <a:normAutofit/>
          </a:bodyPr>
          <a:lstStyle>
            <a:lvl1pPr marL="0" indent="0" algn="l">
              <a:lnSpc>
                <a:spcPct val="125000"/>
              </a:lnSpc>
              <a:spcBef>
                <a:spcPts val="1000"/>
              </a:spcBef>
              <a:buNone/>
              <a:defRPr sz="1400" cap="none" spc="100" baseline="0">
                <a:solidFill>
                  <a:schemeClr val="bg1"/>
                </a:solidFill>
                <a:latin typeface="+mn-lt"/>
              </a:defRPr>
            </a:lvl1pPr>
          </a:lstStyle>
          <a:p>
            <a:pPr lvl="0" rtl="0"/>
            <a:r>
              <a:rPr lang="de-DE" noProof="0"/>
              <a:t>Klicken Sie, um Text hinzuzufügen.</a:t>
            </a:r>
          </a:p>
        </p:txBody>
      </p:sp>
      <p:sp>
        <p:nvSpPr>
          <p:cNvPr id="20" name="Textplatzhalter 10">
            <a:extLst>
              <a:ext uri="{FF2B5EF4-FFF2-40B4-BE49-F238E27FC236}">
                <a16:creationId xmlns:a16="http://schemas.microsoft.com/office/drawing/2014/main" id="{387E9583-831E-4863-9A96-3E583A98F28D}"/>
              </a:ext>
            </a:extLst>
          </p:cNvPr>
          <p:cNvSpPr>
            <a:spLocks noGrp="1"/>
          </p:cNvSpPr>
          <p:nvPr>
            <p:ph type="body" sz="quarter" idx="18" hasCustomPrompt="1"/>
          </p:nvPr>
        </p:nvSpPr>
        <p:spPr>
          <a:xfrm>
            <a:off x="7378746" y="2502477"/>
            <a:ext cx="3695653" cy="426393"/>
          </a:xfrm>
          <a:prstGeom prst="rect">
            <a:avLst/>
          </a:prstGeom>
        </p:spPr>
        <p:txBody>
          <a:bodyPr rtlCol="0" anchor="b">
            <a:normAutofit/>
          </a:bodyPr>
          <a:lstStyle>
            <a:lvl1pPr marL="0" indent="0" algn="l">
              <a:buNone/>
              <a:defRPr sz="1600" b="1" cap="all" spc="100" baseline="0">
                <a:solidFill>
                  <a:schemeClr val="accent6"/>
                </a:solidFill>
                <a:latin typeface="Arial" panose="020B0604020202020204" pitchFamily="34" charset="0"/>
              </a:defRPr>
            </a:lvl1pPr>
          </a:lstStyle>
          <a:p>
            <a:pPr lvl="0" rtl="0"/>
            <a:r>
              <a:rPr lang="de-DE" noProof="0"/>
              <a:t>Untertitel durch Klicken hinzufügen</a:t>
            </a:r>
          </a:p>
        </p:txBody>
      </p:sp>
      <p:sp>
        <p:nvSpPr>
          <p:cNvPr id="2" name="Titel 1">
            <a:extLst>
              <a:ext uri="{FF2B5EF4-FFF2-40B4-BE49-F238E27FC236}">
                <a16:creationId xmlns:a16="http://schemas.microsoft.com/office/drawing/2014/main" id="{E96F4071-8FD4-4FF1-BA06-DD4D780FE455}"/>
              </a:ext>
            </a:extLst>
          </p:cNvPr>
          <p:cNvSpPr>
            <a:spLocks noGrp="1"/>
          </p:cNvSpPr>
          <p:nvPr>
            <p:ph type="title" hasCustomPrompt="1"/>
          </p:nvPr>
        </p:nvSpPr>
        <p:spPr>
          <a:xfrm>
            <a:off x="2796032" y="1649421"/>
            <a:ext cx="5184648" cy="466344"/>
          </a:xfrm>
        </p:spPr>
        <p:txBody>
          <a:bodyPr rtlCol="0">
            <a:noAutofit/>
          </a:bodyPr>
          <a:lstStyle>
            <a:lvl1pPr>
              <a:lnSpc>
                <a:spcPct val="100000"/>
              </a:lnSpc>
              <a:defRPr sz="2800">
                <a:ln w="19050">
                  <a:solidFill>
                    <a:schemeClr val="accent6"/>
                  </a:solidFill>
                </a:ln>
              </a:defRPr>
            </a:lvl1pPr>
          </a:lstStyle>
          <a:p>
            <a:pPr rtl="0"/>
            <a:r>
              <a:rPr lang="de-DE" noProof="0"/>
              <a:t>Titel durch Klicken hinzufügen</a:t>
            </a:r>
          </a:p>
        </p:txBody>
      </p:sp>
    </p:spTree>
    <p:extLst>
      <p:ext uri="{BB962C8B-B14F-4D97-AF65-F5344CB8AC3E}">
        <p14:creationId xmlns:p14="http://schemas.microsoft.com/office/powerpoint/2010/main" val="3951320910"/>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Unsere Wettbewerber v2">
    <p:spTree>
      <p:nvGrpSpPr>
        <p:cNvPr id="1" name=""/>
        <p:cNvGrpSpPr/>
        <p:nvPr/>
      </p:nvGrpSpPr>
      <p:grpSpPr>
        <a:xfrm>
          <a:off x="0" y="0"/>
          <a:ext cx="0" cy="0"/>
          <a:chOff x="0" y="0"/>
          <a:chExt cx="0" cy="0"/>
        </a:xfrm>
      </p:grpSpPr>
      <p:pic>
        <p:nvPicPr>
          <p:cNvPr id="6" name="Bild 5">
            <a:extLst>
              <a:ext uri="{FF2B5EF4-FFF2-40B4-BE49-F238E27FC236}">
                <a16:creationId xmlns:a16="http://schemas.microsoft.com/office/drawing/2014/main" id="{A954AA95-575B-4060-9443-53B347664494}"/>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22" name="Rechteck 21">
            <a:extLst>
              <a:ext uri="{FF2B5EF4-FFF2-40B4-BE49-F238E27FC236}">
                <a16:creationId xmlns:a16="http://schemas.microsoft.com/office/drawing/2014/main" id="{38BF2BB6-8F62-424E-B01D-F90A0DB7BFBB}"/>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3" name="Datumsplatzhalter 2">
            <a:extLst>
              <a:ext uri="{FF2B5EF4-FFF2-40B4-BE49-F238E27FC236}">
                <a16:creationId xmlns:a16="http://schemas.microsoft.com/office/drawing/2014/main" id="{5822AF5C-69BC-4A87-8E5C-E473F6A73EEF}"/>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246AD827-24BF-4C7D-9F16-1E26E09A6006}"/>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CDBEEF33-0303-4BF6-8C9A-08DE4CB645AE}"/>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8" name="Textplatzhalter 14">
            <a:extLst>
              <a:ext uri="{FF2B5EF4-FFF2-40B4-BE49-F238E27FC236}">
                <a16:creationId xmlns:a16="http://schemas.microsoft.com/office/drawing/2014/main" id="{CC14BDE6-5903-4EFC-B3C7-B7B219402DAF}"/>
              </a:ext>
            </a:extLst>
          </p:cNvPr>
          <p:cNvSpPr>
            <a:spLocks noGrp="1"/>
          </p:cNvSpPr>
          <p:nvPr>
            <p:ph type="body" sz="quarter" idx="15" hasCustomPrompt="1"/>
          </p:nvPr>
        </p:nvSpPr>
        <p:spPr>
          <a:xfrm>
            <a:off x="5237839" y="1538273"/>
            <a:ext cx="1706965"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defRPr>
            </a:lvl1pPr>
          </a:lstStyle>
          <a:p>
            <a:pPr lvl="0" rtl="0"/>
            <a:r>
              <a:rPr lang="de-DE" noProof="0"/>
              <a:t>Klicken, um Namen hinzuzufügen</a:t>
            </a:r>
          </a:p>
        </p:txBody>
      </p:sp>
      <p:sp>
        <p:nvSpPr>
          <p:cNvPr id="9" name="Textplatzhalter 14">
            <a:extLst>
              <a:ext uri="{FF2B5EF4-FFF2-40B4-BE49-F238E27FC236}">
                <a16:creationId xmlns:a16="http://schemas.microsoft.com/office/drawing/2014/main" id="{E19954FA-533A-4FF9-88B2-102C833FBD40}"/>
              </a:ext>
            </a:extLst>
          </p:cNvPr>
          <p:cNvSpPr>
            <a:spLocks noGrp="1"/>
          </p:cNvSpPr>
          <p:nvPr>
            <p:ph type="body" sz="quarter" idx="17" hasCustomPrompt="1"/>
          </p:nvPr>
        </p:nvSpPr>
        <p:spPr>
          <a:xfrm>
            <a:off x="5237839" y="5407116"/>
            <a:ext cx="1706965"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defRPr>
            </a:lvl1pPr>
          </a:lstStyle>
          <a:p>
            <a:pPr lvl="0" rtl="0"/>
            <a:r>
              <a:rPr lang="de-DE" noProof="0"/>
              <a:t>Klicken, um einen Namen hinzuzufügen</a:t>
            </a:r>
          </a:p>
        </p:txBody>
      </p:sp>
      <p:sp>
        <p:nvSpPr>
          <p:cNvPr id="10" name="Textplatzhalter 14">
            <a:extLst>
              <a:ext uri="{FF2B5EF4-FFF2-40B4-BE49-F238E27FC236}">
                <a16:creationId xmlns:a16="http://schemas.microsoft.com/office/drawing/2014/main" id="{E29BB699-DB47-4A35-9B5B-63C7EFC22843}"/>
              </a:ext>
            </a:extLst>
          </p:cNvPr>
          <p:cNvSpPr>
            <a:spLocks noGrp="1"/>
          </p:cNvSpPr>
          <p:nvPr>
            <p:ph type="body" sz="quarter" idx="19" hasCustomPrompt="1"/>
          </p:nvPr>
        </p:nvSpPr>
        <p:spPr>
          <a:xfrm>
            <a:off x="8441651" y="3467155"/>
            <a:ext cx="1380681"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defRPr>
            </a:lvl1pPr>
          </a:lstStyle>
          <a:p>
            <a:pPr lvl="0" rtl="0"/>
            <a:r>
              <a:rPr lang="de-DE" noProof="0"/>
              <a:t>Klicken, um Namen hinzuzufügen</a:t>
            </a:r>
          </a:p>
        </p:txBody>
      </p:sp>
      <p:sp>
        <p:nvSpPr>
          <p:cNvPr id="11" name="Textplatzhalter 14">
            <a:extLst>
              <a:ext uri="{FF2B5EF4-FFF2-40B4-BE49-F238E27FC236}">
                <a16:creationId xmlns:a16="http://schemas.microsoft.com/office/drawing/2014/main" id="{4EFD147E-AEE9-40FA-96D5-7DBE76033490}"/>
              </a:ext>
            </a:extLst>
          </p:cNvPr>
          <p:cNvSpPr>
            <a:spLocks noGrp="1"/>
          </p:cNvSpPr>
          <p:nvPr>
            <p:ph type="body" sz="quarter" idx="20" hasCustomPrompt="1"/>
          </p:nvPr>
        </p:nvSpPr>
        <p:spPr>
          <a:xfrm>
            <a:off x="3744687" y="2307743"/>
            <a:ext cx="1183179" cy="492025"/>
          </a:xfrm>
          <a:prstGeom prst="rect">
            <a:avLst/>
          </a:prstGeom>
        </p:spPr>
        <p:txBody>
          <a:bodyPr rtlCol="0" anchor="ctr"/>
          <a:lstStyle>
            <a:lvl1pPr marL="0" indent="0" algn="ctr">
              <a:lnSpc>
                <a:spcPct val="100000"/>
              </a:lnSpc>
              <a:buNone/>
              <a:defRPr sz="1200" b="1" cap="all" spc="200" baseline="0">
                <a:solidFill>
                  <a:schemeClr val="accent2">
                    <a:lumMod val="20000"/>
                    <a:lumOff val="80000"/>
                  </a:schemeClr>
                </a:solidFill>
                <a:latin typeface="Arial" panose="020B0604020202020204" pitchFamily="34" charset="0"/>
              </a:defRPr>
            </a:lvl1pPr>
          </a:lstStyle>
          <a:p>
            <a:pPr lvl="0" rtl="0"/>
            <a:r>
              <a:rPr lang="de-DE" noProof="0"/>
              <a:t>Klicken, um Namen hinzuzufügen</a:t>
            </a:r>
          </a:p>
        </p:txBody>
      </p:sp>
      <p:sp>
        <p:nvSpPr>
          <p:cNvPr id="12" name="Textplatzhalter 14">
            <a:extLst>
              <a:ext uri="{FF2B5EF4-FFF2-40B4-BE49-F238E27FC236}">
                <a16:creationId xmlns:a16="http://schemas.microsoft.com/office/drawing/2014/main" id="{035518AB-0629-41B1-8670-DAE8C31C9998}"/>
              </a:ext>
            </a:extLst>
          </p:cNvPr>
          <p:cNvSpPr>
            <a:spLocks noGrp="1"/>
          </p:cNvSpPr>
          <p:nvPr>
            <p:ph type="body" sz="quarter" idx="21" hasCustomPrompt="1"/>
          </p:nvPr>
        </p:nvSpPr>
        <p:spPr>
          <a:xfrm>
            <a:off x="4181179" y="4420460"/>
            <a:ext cx="1183179" cy="492025"/>
          </a:xfrm>
          <a:prstGeom prst="rect">
            <a:avLst/>
          </a:prstGeom>
        </p:spPr>
        <p:txBody>
          <a:bodyPr rtlCol="0" anchor="ctr"/>
          <a:lstStyle>
            <a:lvl1pPr marL="0" indent="0" algn="ctr">
              <a:lnSpc>
                <a:spcPct val="100000"/>
              </a:lnSpc>
              <a:buNone/>
              <a:defRPr sz="1200" b="1" cap="all" spc="200" baseline="0">
                <a:solidFill>
                  <a:schemeClr val="accent1">
                    <a:lumMod val="20000"/>
                    <a:lumOff val="80000"/>
                  </a:schemeClr>
                </a:solidFill>
                <a:latin typeface="Arial" panose="020B0604020202020204" pitchFamily="34" charset="0"/>
              </a:defRPr>
            </a:lvl1pPr>
          </a:lstStyle>
          <a:p>
            <a:pPr lvl="0" rtl="0"/>
            <a:r>
              <a:rPr lang="de-DE" noProof="0"/>
              <a:t>Klicken, um Namen hinzuzufügen</a:t>
            </a:r>
          </a:p>
        </p:txBody>
      </p:sp>
      <p:sp>
        <p:nvSpPr>
          <p:cNvPr id="13" name="Textplatzhalter 14">
            <a:extLst>
              <a:ext uri="{FF2B5EF4-FFF2-40B4-BE49-F238E27FC236}">
                <a16:creationId xmlns:a16="http://schemas.microsoft.com/office/drawing/2014/main" id="{D84B55A2-EE63-46F3-80EA-C4F512388C1B}"/>
              </a:ext>
            </a:extLst>
          </p:cNvPr>
          <p:cNvSpPr>
            <a:spLocks noGrp="1"/>
          </p:cNvSpPr>
          <p:nvPr>
            <p:ph type="body" sz="quarter" idx="22" hasCustomPrompt="1"/>
          </p:nvPr>
        </p:nvSpPr>
        <p:spPr>
          <a:xfrm>
            <a:off x="2643702" y="4552190"/>
            <a:ext cx="1183179" cy="492025"/>
          </a:xfrm>
          <a:prstGeom prst="rect">
            <a:avLst/>
          </a:prstGeom>
        </p:spPr>
        <p:txBody>
          <a:bodyPr rtlCol="0" anchor="ctr"/>
          <a:lstStyle>
            <a:lvl1pPr marL="0" indent="0" algn="ctr">
              <a:lnSpc>
                <a:spcPct val="100000"/>
              </a:lnSpc>
              <a:buNone/>
              <a:defRPr sz="1200" b="1" cap="all" spc="200" baseline="0">
                <a:solidFill>
                  <a:schemeClr val="accent6">
                    <a:lumMod val="40000"/>
                    <a:lumOff val="60000"/>
                  </a:schemeClr>
                </a:solidFill>
                <a:latin typeface="Arial" panose="020B0604020202020204" pitchFamily="34" charset="0"/>
              </a:defRPr>
            </a:lvl1pPr>
          </a:lstStyle>
          <a:p>
            <a:pPr lvl="0" rtl="0"/>
            <a:r>
              <a:rPr lang="de-DE" noProof="0"/>
              <a:t>Klicken, um Namen hinzuzufügen</a:t>
            </a:r>
          </a:p>
        </p:txBody>
      </p:sp>
      <p:sp>
        <p:nvSpPr>
          <p:cNvPr id="14" name="Textplatzhalter 14">
            <a:extLst>
              <a:ext uri="{FF2B5EF4-FFF2-40B4-BE49-F238E27FC236}">
                <a16:creationId xmlns:a16="http://schemas.microsoft.com/office/drawing/2014/main" id="{EDED8D5C-7B18-4E79-B6B4-E59FAC3A83D5}"/>
              </a:ext>
            </a:extLst>
          </p:cNvPr>
          <p:cNvSpPr>
            <a:spLocks noGrp="1"/>
          </p:cNvSpPr>
          <p:nvPr>
            <p:ph type="body" sz="quarter" idx="23" hasCustomPrompt="1"/>
          </p:nvPr>
        </p:nvSpPr>
        <p:spPr>
          <a:xfrm>
            <a:off x="6400052" y="4120885"/>
            <a:ext cx="1183179" cy="492025"/>
          </a:xfrm>
          <a:prstGeom prst="rect">
            <a:avLst/>
          </a:prstGeom>
        </p:spPr>
        <p:txBody>
          <a:bodyPr rtlCol="0" anchor="ctr"/>
          <a:lstStyle>
            <a:lvl1pPr marL="0" indent="0" algn="ctr">
              <a:lnSpc>
                <a:spcPct val="100000"/>
              </a:lnSpc>
              <a:buNone/>
              <a:defRPr sz="1200" b="1" cap="all" spc="200" baseline="0">
                <a:solidFill>
                  <a:schemeClr val="accent1">
                    <a:lumMod val="40000"/>
                    <a:lumOff val="60000"/>
                  </a:schemeClr>
                </a:solidFill>
                <a:latin typeface="Arial" panose="020B0604020202020204" pitchFamily="34" charset="0"/>
              </a:defRPr>
            </a:lvl1pPr>
          </a:lstStyle>
          <a:p>
            <a:pPr lvl="0" rtl="0"/>
            <a:r>
              <a:rPr lang="de-DE" noProof="0"/>
              <a:t>Klicken, um Namen hinzuzufügen</a:t>
            </a:r>
          </a:p>
        </p:txBody>
      </p:sp>
      <p:sp>
        <p:nvSpPr>
          <p:cNvPr id="15" name="Textplatzhalter 14">
            <a:extLst>
              <a:ext uri="{FF2B5EF4-FFF2-40B4-BE49-F238E27FC236}">
                <a16:creationId xmlns:a16="http://schemas.microsoft.com/office/drawing/2014/main" id="{E8B6D903-1EAA-44AD-A3D8-6256873B7A22}"/>
              </a:ext>
            </a:extLst>
          </p:cNvPr>
          <p:cNvSpPr>
            <a:spLocks noGrp="1"/>
          </p:cNvSpPr>
          <p:nvPr>
            <p:ph type="body" sz="quarter" idx="25" hasCustomPrompt="1"/>
          </p:nvPr>
        </p:nvSpPr>
        <p:spPr>
          <a:xfrm>
            <a:off x="2545032" y="3467155"/>
            <a:ext cx="1209143" cy="492025"/>
          </a:xfrm>
          <a:prstGeom prst="rect">
            <a:avLst/>
          </a:prstGeom>
        </p:spPr>
        <p:txBody>
          <a:bodyPr rtlCol="0" anchor="ctr"/>
          <a:lstStyle>
            <a:lvl1pPr marL="0" indent="0" algn="ctr">
              <a:lnSpc>
                <a:spcPct val="100000"/>
              </a:lnSpc>
              <a:buNone/>
              <a:defRPr sz="1000" b="1" cap="all" spc="200" baseline="0">
                <a:solidFill>
                  <a:schemeClr val="accent5"/>
                </a:solidFill>
                <a:latin typeface="Arial" panose="020B0604020202020204" pitchFamily="34" charset="0"/>
              </a:defRPr>
            </a:lvl1pPr>
          </a:lstStyle>
          <a:p>
            <a:pPr lvl="0" rtl="0"/>
            <a:r>
              <a:rPr lang="de-DE" noProof="0"/>
              <a:t>Klicken, um Namen hinzuzufügen</a:t>
            </a:r>
          </a:p>
        </p:txBody>
      </p:sp>
      <p:cxnSp>
        <p:nvCxnSpPr>
          <p:cNvPr id="16" name="Gerader Verbinder 15">
            <a:extLst>
              <a:ext uri="{FF2B5EF4-FFF2-40B4-BE49-F238E27FC236}">
                <a16:creationId xmlns:a16="http://schemas.microsoft.com/office/drawing/2014/main" id="{8914974F-EEEB-4FDB-B605-14B6199844BA}"/>
              </a:ext>
            </a:extLst>
          </p:cNvPr>
          <p:cNvCxnSpPr>
            <a:cxnSpLocks/>
          </p:cNvCxnSpPr>
          <p:nvPr userDrawn="1"/>
        </p:nvCxnSpPr>
        <p:spPr>
          <a:xfrm>
            <a:off x="3758002" y="3713168"/>
            <a:ext cx="4683649"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17" name="Gerader Verbinder 16">
            <a:extLst>
              <a:ext uri="{FF2B5EF4-FFF2-40B4-BE49-F238E27FC236}">
                <a16:creationId xmlns:a16="http://schemas.microsoft.com/office/drawing/2014/main" id="{4FCFFB4C-5408-479D-88E2-42F8897706C7}"/>
              </a:ext>
            </a:extLst>
          </p:cNvPr>
          <p:cNvCxnSpPr>
            <a:cxnSpLocks/>
          </p:cNvCxnSpPr>
          <p:nvPr userDrawn="1"/>
        </p:nvCxnSpPr>
        <p:spPr>
          <a:xfrm flipV="1">
            <a:off x="6091322" y="2030298"/>
            <a:ext cx="4678" cy="3376818"/>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8" name="Textplatzhalter 14">
            <a:extLst>
              <a:ext uri="{FF2B5EF4-FFF2-40B4-BE49-F238E27FC236}">
                <a16:creationId xmlns:a16="http://schemas.microsoft.com/office/drawing/2014/main" id="{9D316786-C25C-4139-9C9E-B55FEA3C4AC0}"/>
              </a:ext>
            </a:extLst>
          </p:cNvPr>
          <p:cNvSpPr>
            <a:spLocks noGrp="1"/>
          </p:cNvSpPr>
          <p:nvPr>
            <p:ph type="body" sz="quarter" idx="26" hasCustomPrompt="1"/>
          </p:nvPr>
        </p:nvSpPr>
        <p:spPr>
          <a:xfrm>
            <a:off x="6754219" y="2067508"/>
            <a:ext cx="1706965" cy="1048575"/>
          </a:xfrm>
          <a:prstGeom prst="rect">
            <a:avLst/>
          </a:prstGeom>
        </p:spPr>
        <p:txBody>
          <a:bodyPr rtlCol="0" anchor="ctr"/>
          <a:lstStyle>
            <a:lvl1pPr marL="0" indent="0" algn="ctr">
              <a:lnSpc>
                <a:spcPct val="100000"/>
              </a:lnSpc>
              <a:buNone/>
              <a:defRPr sz="1600" b="1" cap="all" spc="200" baseline="0">
                <a:solidFill>
                  <a:schemeClr val="bg1"/>
                </a:solidFill>
                <a:latin typeface="Arial" panose="020B0604020202020204" pitchFamily="34" charset="0"/>
              </a:defRPr>
            </a:lvl1pPr>
          </a:lstStyle>
          <a:p>
            <a:pPr lvl="0" rtl="0"/>
            <a:r>
              <a:rPr lang="de-DE" noProof="0"/>
              <a:t>Klicken, um Namen hinzuzufügen</a:t>
            </a:r>
          </a:p>
        </p:txBody>
      </p:sp>
      <p:sp>
        <p:nvSpPr>
          <p:cNvPr id="20" name="Textplatzhalter 14">
            <a:extLst>
              <a:ext uri="{FF2B5EF4-FFF2-40B4-BE49-F238E27FC236}">
                <a16:creationId xmlns:a16="http://schemas.microsoft.com/office/drawing/2014/main" id="{DC43FD24-D855-40FC-85C4-87ED3F64AA2C}"/>
              </a:ext>
            </a:extLst>
          </p:cNvPr>
          <p:cNvSpPr>
            <a:spLocks noGrp="1"/>
          </p:cNvSpPr>
          <p:nvPr>
            <p:ph type="body" sz="quarter" idx="24" hasCustomPrompt="1"/>
          </p:nvPr>
        </p:nvSpPr>
        <p:spPr>
          <a:xfrm>
            <a:off x="7860695" y="4820889"/>
            <a:ext cx="1183179" cy="492025"/>
          </a:xfrm>
          <a:prstGeom prst="rect">
            <a:avLst/>
          </a:prstGeom>
        </p:spPr>
        <p:txBody>
          <a:bodyPr rtlCol="0" anchor="ctr"/>
          <a:lstStyle>
            <a:lvl1pPr marL="0" indent="0" algn="ctr">
              <a:lnSpc>
                <a:spcPct val="100000"/>
              </a:lnSpc>
              <a:buNone/>
              <a:defRPr sz="1200" b="1" cap="all" spc="200" baseline="0">
                <a:solidFill>
                  <a:schemeClr val="accent4"/>
                </a:solidFill>
                <a:latin typeface="Arial" panose="020B0604020202020204" pitchFamily="34" charset="0"/>
              </a:defRPr>
            </a:lvl1pPr>
          </a:lstStyle>
          <a:p>
            <a:pPr lvl="0" rtl="0"/>
            <a:r>
              <a:rPr lang="de-DE" noProof="0"/>
              <a:t>Klicken, um Namen hinzuzufügen</a:t>
            </a:r>
          </a:p>
        </p:txBody>
      </p:sp>
      <p:sp>
        <p:nvSpPr>
          <p:cNvPr id="2" name="Titel 1">
            <a:extLst>
              <a:ext uri="{FF2B5EF4-FFF2-40B4-BE49-F238E27FC236}">
                <a16:creationId xmlns:a16="http://schemas.microsoft.com/office/drawing/2014/main" id="{2C07A013-A59B-4367-9832-ED55A6D25280}"/>
              </a:ext>
            </a:extLst>
          </p:cNvPr>
          <p:cNvSpPr>
            <a:spLocks noGrp="1"/>
          </p:cNvSpPr>
          <p:nvPr>
            <p:ph type="title" hasCustomPrompt="1"/>
          </p:nvPr>
        </p:nvSpPr>
        <p:spPr>
          <a:xfrm>
            <a:off x="794508" y="715939"/>
            <a:ext cx="4864608" cy="365760"/>
          </a:xfrm>
        </p:spPr>
        <p:txBody>
          <a:bodyPr rtlCol="0" anchor="t">
            <a:noAutofit/>
          </a:bodyPr>
          <a:lstStyle>
            <a:lvl1pPr>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3285885199"/>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Wachstumsstrategie">
    <p:spTree>
      <p:nvGrpSpPr>
        <p:cNvPr id="1" name=""/>
        <p:cNvGrpSpPr/>
        <p:nvPr/>
      </p:nvGrpSpPr>
      <p:grpSpPr>
        <a:xfrm>
          <a:off x="0" y="0"/>
          <a:ext cx="0" cy="0"/>
          <a:chOff x="0" y="0"/>
          <a:chExt cx="0" cy="0"/>
        </a:xfrm>
      </p:grpSpPr>
      <p:pic>
        <p:nvPicPr>
          <p:cNvPr id="6" name="Bild 5">
            <a:extLst>
              <a:ext uri="{FF2B5EF4-FFF2-40B4-BE49-F238E27FC236}">
                <a16:creationId xmlns:a16="http://schemas.microsoft.com/office/drawing/2014/main" id="{8D1F00DA-5D59-4EDE-BA9C-D312B3FBBAF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umsplatzhalter 2">
            <a:extLst>
              <a:ext uri="{FF2B5EF4-FFF2-40B4-BE49-F238E27FC236}">
                <a16:creationId xmlns:a16="http://schemas.microsoft.com/office/drawing/2014/main" id="{94C3578F-2A0F-4E30-AF4A-8F796929EE04}"/>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01F6CA51-E5DC-4FC3-92F6-D5EC783C0A8A}"/>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1A10E530-F1C5-4166-A95F-3F8D022CCD74}"/>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11" name="Textplatzhalter 14">
            <a:extLst>
              <a:ext uri="{FF2B5EF4-FFF2-40B4-BE49-F238E27FC236}">
                <a16:creationId xmlns:a16="http://schemas.microsoft.com/office/drawing/2014/main" id="{191453D1-9488-4F30-8223-1CB500BDC2F1}"/>
              </a:ext>
            </a:extLst>
          </p:cNvPr>
          <p:cNvSpPr>
            <a:spLocks noGrp="1"/>
          </p:cNvSpPr>
          <p:nvPr>
            <p:ph type="body" sz="quarter" idx="19" hasCustomPrompt="1"/>
          </p:nvPr>
        </p:nvSpPr>
        <p:spPr>
          <a:xfrm>
            <a:off x="2452699" y="1592681"/>
            <a:ext cx="7306060" cy="393427"/>
          </a:xfrm>
          <a:prstGeom prst="rect">
            <a:avLst/>
          </a:prstGeom>
        </p:spPr>
        <p:txBody>
          <a:bodyPr rtlCol="0">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rtl="0"/>
            <a:r>
              <a:rPr lang="de-DE" noProof="0"/>
              <a:t>Untertitel hinzufügen</a:t>
            </a:r>
          </a:p>
        </p:txBody>
      </p:sp>
      <p:sp>
        <p:nvSpPr>
          <p:cNvPr id="12" name="Textplatzhalter 14">
            <a:extLst>
              <a:ext uri="{FF2B5EF4-FFF2-40B4-BE49-F238E27FC236}">
                <a16:creationId xmlns:a16="http://schemas.microsoft.com/office/drawing/2014/main" id="{4882AD8A-D4BD-4E12-8458-AC021F93B15C}"/>
              </a:ext>
            </a:extLst>
          </p:cNvPr>
          <p:cNvSpPr>
            <a:spLocks noGrp="1"/>
          </p:cNvSpPr>
          <p:nvPr>
            <p:ph type="body" sz="quarter" idx="26" hasCustomPrompt="1"/>
          </p:nvPr>
        </p:nvSpPr>
        <p:spPr>
          <a:xfrm>
            <a:off x="1973698"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defRPr>
            </a:lvl1pPr>
          </a:lstStyle>
          <a:p>
            <a:pPr lvl="0" rtl="0"/>
            <a:r>
              <a:rPr lang="de-DE" noProof="0"/>
              <a:t>Klicken, um Namen hinzuzufügen</a:t>
            </a:r>
          </a:p>
        </p:txBody>
      </p:sp>
      <p:sp>
        <p:nvSpPr>
          <p:cNvPr id="13" name="Textplatzhalter 14">
            <a:extLst>
              <a:ext uri="{FF2B5EF4-FFF2-40B4-BE49-F238E27FC236}">
                <a16:creationId xmlns:a16="http://schemas.microsoft.com/office/drawing/2014/main" id="{3DF3AAFC-DA9A-4A72-BBF9-5A097BC5950E}"/>
              </a:ext>
            </a:extLst>
          </p:cNvPr>
          <p:cNvSpPr>
            <a:spLocks noGrp="1"/>
          </p:cNvSpPr>
          <p:nvPr>
            <p:ph type="body" sz="quarter" idx="27" hasCustomPrompt="1"/>
          </p:nvPr>
        </p:nvSpPr>
        <p:spPr>
          <a:xfrm>
            <a:off x="5202976"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defRPr>
            </a:lvl1pPr>
          </a:lstStyle>
          <a:p>
            <a:pPr lvl="0" rtl="0"/>
            <a:r>
              <a:rPr lang="de-DE" noProof="0"/>
              <a:t>Klicken, um Namen hinzuzufügen</a:t>
            </a:r>
          </a:p>
        </p:txBody>
      </p:sp>
      <p:sp>
        <p:nvSpPr>
          <p:cNvPr id="14" name="Textplatzhalter 14">
            <a:extLst>
              <a:ext uri="{FF2B5EF4-FFF2-40B4-BE49-F238E27FC236}">
                <a16:creationId xmlns:a16="http://schemas.microsoft.com/office/drawing/2014/main" id="{2FF48EEE-6AEC-4E37-AD5C-EEB74BA0CEDB}"/>
              </a:ext>
            </a:extLst>
          </p:cNvPr>
          <p:cNvSpPr>
            <a:spLocks noGrp="1"/>
          </p:cNvSpPr>
          <p:nvPr>
            <p:ph type="body" sz="quarter" idx="28" hasCustomPrompt="1"/>
          </p:nvPr>
        </p:nvSpPr>
        <p:spPr>
          <a:xfrm>
            <a:off x="8346652" y="3031460"/>
            <a:ext cx="1975104" cy="868680"/>
          </a:xfrm>
          <a:prstGeom prst="rect">
            <a:avLst/>
          </a:prstGeom>
          <a:ln w="25400">
            <a:solidFill>
              <a:schemeClr val="accent6"/>
            </a:solidFill>
          </a:ln>
        </p:spPr>
        <p:txBody>
          <a:bodyPr rtlCol="0" anchor="ctr"/>
          <a:lstStyle>
            <a:lvl1pPr marL="0" indent="0" algn="ctr">
              <a:lnSpc>
                <a:spcPct val="100000"/>
              </a:lnSpc>
              <a:buNone/>
              <a:defRPr sz="1600" b="1" cap="all" spc="200" baseline="0">
                <a:solidFill>
                  <a:schemeClr val="accent6"/>
                </a:solidFill>
                <a:latin typeface="Arial" panose="020B0604020202020204" pitchFamily="34" charset="0"/>
              </a:defRPr>
            </a:lvl1pPr>
          </a:lstStyle>
          <a:p>
            <a:pPr lvl="0" rtl="0"/>
            <a:r>
              <a:rPr lang="de-DE" noProof="0"/>
              <a:t>Klicken, um Namen hinzuzufügen</a:t>
            </a:r>
          </a:p>
        </p:txBody>
      </p:sp>
      <p:sp>
        <p:nvSpPr>
          <p:cNvPr id="15" name="Textplatzhalter 14">
            <a:extLst>
              <a:ext uri="{FF2B5EF4-FFF2-40B4-BE49-F238E27FC236}">
                <a16:creationId xmlns:a16="http://schemas.microsoft.com/office/drawing/2014/main" id="{32066EA2-51F1-4F13-8E1B-89600E879074}"/>
              </a:ext>
            </a:extLst>
          </p:cNvPr>
          <p:cNvSpPr>
            <a:spLocks noGrp="1"/>
          </p:cNvSpPr>
          <p:nvPr>
            <p:ph type="body" sz="quarter" idx="13" hasCustomPrompt="1"/>
          </p:nvPr>
        </p:nvSpPr>
        <p:spPr>
          <a:xfrm>
            <a:off x="1591695" y="4042386"/>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6" name="Textplatzhalter 14">
            <a:extLst>
              <a:ext uri="{FF2B5EF4-FFF2-40B4-BE49-F238E27FC236}">
                <a16:creationId xmlns:a16="http://schemas.microsoft.com/office/drawing/2014/main" id="{F14EBD1B-595C-4A54-92C8-3C5427E15C45}"/>
              </a:ext>
            </a:extLst>
          </p:cNvPr>
          <p:cNvSpPr>
            <a:spLocks noGrp="1"/>
          </p:cNvSpPr>
          <p:nvPr>
            <p:ph type="body" sz="quarter" idx="29" hasCustomPrompt="1"/>
          </p:nvPr>
        </p:nvSpPr>
        <p:spPr>
          <a:xfrm>
            <a:off x="4820973" y="4042387"/>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7" name="Textplatzhalter 14">
            <a:extLst>
              <a:ext uri="{FF2B5EF4-FFF2-40B4-BE49-F238E27FC236}">
                <a16:creationId xmlns:a16="http://schemas.microsoft.com/office/drawing/2014/main" id="{B64F77B9-03A9-4E3E-B656-D3C0FBE25AB5}"/>
              </a:ext>
            </a:extLst>
          </p:cNvPr>
          <p:cNvSpPr>
            <a:spLocks noGrp="1"/>
          </p:cNvSpPr>
          <p:nvPr>
            <p:ph type="body" sz="quarter" idx="30" hasCustomPrompt="1"/>
          </p:nvPr>
        </p:nvSpPr>
        <p:spPr>
          <a:xfrm>
            <a:off x="7964649" y="4042386"/>
            <a:ext cx="2743200" cy="1148945"/>
          </a:xfrm>
          <a:prstGeom prst="rect">
            <a:avLst/>
          </a:prstGeom>
        </p:spPr>
        <p:txBody>
          <a:bodyPr rtlCol="0"/>
          <a:lstStyle>
            <a:lvl1pPr marL="0" indent="0" algn="ctr">
              <a:lnSpc>
                <a:spcPct val="125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2" name="Titel 1">
            <a:extLst>
              <a:ext uri="{FF2B5EF4-FFF2-40B4-BE49-F238E27FC236}">
                <a16:creationId xmlns:a16="http://schemas.microsoft.com/office/drawing/2014/main" id="{DFFECFB3-5650-476F-BB54-8A2A45F8AE7F}"/>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2521985362"/>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Traktion">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B3D91600-3E99-42F4-85C2-60F442CD5E7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22" name="Inhaltsplatzhalter 8">
            <a:extLst>
              <a:ext uri="{FF2B5EF4-FFF2-40B4-BE49-F238E27FC236}">
                <a16:creationId xmlns:a16="http://schemas.microsoft.com/office/drawing/2014/main" id="{30B4BBA3-2E4B-4AF2-8A2B-92DD019631E8}"/>
              </a:ext>
            </a:extLst>
          </p:cNvPr>
          <p:cNvSpPr>
            <a:spLocks noGrp="1"/>
          </p:cNvSpPr>
          <p:nvPr>
            <p:ph sz="quarter" idx="39" hasCustomPrompt="1"/>
          </p:nvPr>
        </p:nvSpPr>
        <p:spPr>
          <a:xfrm>
            <a:off x="6266428" y="2782888"/>
            <a:ext cx="4992567" cy="3436937"/>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8" name="Textplatzhalter 14">
            <a:extLst>
              <a:ext uri="{FF2B5EF4-FFF2-40B4-BE49-F238E27FC236}">
                <a16:creationId xmlns:a16="http://schemas.microsoft.com/office/drawing/2014/main" id="{44460CAC-F6F8-43F8-93F5-188B790DEE63}"/>
              </a:ext>
            </a:extLst>
          </p:cNvPr>
          <p:cNvSpPr>
            <a:spLocks noGrp="1"/>
          </p:cNvSpPr>
          <p:nvPr>
            <p:ph type="body" sz="quarter" idx="19" hasCustomPrompt="1"/>
          </p:nvPr>
        </p:nvSpPr>
        <p:spPr>
          <a:xfrm>
            <a:off x="2452699" y="1592681"/>
            <a:ext cx="7306060" cy="393427"/>
          </a:xfrm>
          <a:prstGeom prst="rect">
            <a:avLst/>
          </a:prstGeom>
        </p:spPr>
        <p:txBody>
          <a:bodyPr rtlCol="0">
            <a:normAutofit/>
          </a:bodyPr>
          <a:lstStyle>
            <a:lvl1pPr marL="0" indent="0" algn="ctr">
              <a:buNone/>
              <a:defRPr sz="1800" cap="none" spc="200" baseline="0">
                <a:solidFill>
                  <a:schemeClr val="bg1"/>
                </a:solidFill>
                <a:latin typeface="Posterama" panose="020B0504020200020000" pitchFamily="34" charset="0"/>
                <a:cs typeface="Posterama" panose="020B0504020200020000" pitchFamily="34" charset="0"/>
              </a:defRPr>
            </a:lvl1pPr>
          </a:lstStyle>
          <a:p>
            <a:pPr lvl="0" rtl="0"/>
            <a:r>
              <a:rPr lang="de-DE" noProof="0"/>
              <a:t>Untertitel hinzufügen</a:t>
            </a:r>
          </a:p>
        </p:txBody>
      </p:sp>
      <p:sp>
        <p:nvSpPr>
          <p:cNvPr id="3" name="Datumsplatzhalter 2">
            <a:extLst>
              <a:ext uri="{FF2B5EF4-FFF2-40B4-BE49-F238E27FC236}">
                <a16:creationId xmlns:a16="http://schemas.microsoft.com/office/drawing/2014/main" id="{6968D310-58F4-4A10-A286-9B42AECFDD18}"/>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6C868E10-EEA7-4017-B7CA-17B5EB23C4EC}"/>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C2B014CA-8BED-467C-AC80-6DC5B3DDC405}"/>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78" name="Textplatzhalter 14">
            <a:extLst>
              <a:ext uri="{FF2B5EF4-FFF2-40B4-BE49-F238E27FC236}">
                <a16:creationId xmlns:a16="http://schemas.microsoft.com/office/drawing/2014/main" id="{2C4E099A-EEE4-40B4-B9B5-32A5A981F951}"/>
              </a:ext>
            </a:extLst>
          </p:cNvPr>
          <p:cNvSpPr>
            <a:spLocks noGrp="1"/>
          </p:cNvSpPr>
          <p:nvPr>
            <p:ph type="body" sz="quarter" idx="36" hasCustomPrompt="1"/>
          </p:nvPr>
        </p:nvSpPr>
        <p:spPr>
          <a:xfrm>
            <a:off x="905410" y="2333977"/>
            <a:ext cx="5007023" cy="448769"/>
          </a:xfrm>
          <a:prstGeom prst="rect">
            <a:avLst/>
          </a:prstGeom>
        </p:spPr>
        <p:txBody>
          <a:bodyPr rtlCol="0"/>
          <a:lstStyle>
            <a:lvl1pPr marL="0" indent="0" algn="ctr">
              <a:buNone/>
              <a:defRPr sz="1600" b="1" cap="all" spc="200" baseline="0">
                <a:solidFill>
                  <a:schemeClr val="accent6"/>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79" name="Textplatzhalter 14">
            <a:extLst>
              <a:ext uri="{FF2B5EF4-FFF2-40B4-BE49-F238E27FC236}">
                <a16:creationId xmlns:a16="http://schemas.microsoft.com/office/drawing/2014/main" id="{51338F1A-6EF2-4AA5-9EE8-628C9D57C270}"/>
              </a:ext>
            </a:extLst>
          </p:cNvPr>
          <p:cNvSpPr>
            <a:spLocks noGrp="1"/>
          </p:cNvSpPr>
          <p:nvPr>
            <p:ph type="body" sz="quarter" idx="37" hasCustomPrompt="1"/>
          </p:nvPr>
        </p:nvSpPr>
        <p:spPr>
          <a:xfrm>
            <a:off x="6279569" y="2339781"/>
            <a:ext cx="4993148" cy="448769"/>
          </a:xfrm>
          <a:prstGeom prst="rect">
            <a:avLst/>
          </a:prstGeom>
        </p:spPr>
        <p:txBody>
          <a:bodyPr rtlCol="0"/>
          <a:lstStyle>
            <a:lvl1pPr marL="0" indent="0" algn="ctr">
              <a:buNone/>
              <a:defRPr sz="1600" b="1" cap="all" spc="200" baseline="0">
                <a:solidFill>
                  <a:schemeClr val="accent6"/>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19" name="Titel 1">
            <a:extLst>
              <a:ext uri="{FF2B5EF4-FFF2-40B4-BE49-F238E27FC236}">
                <a16:creationId xmlns:a16="http://schemas.microsoft.com/office/drawing/2014/main" id="{DF744EAD-73E9-49F3-9CA4-9A344EB625D9}"/>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de-DE" noProof="0"/>
              <a:t>Titel durch Klicken hinzufügen</a:t>
            </a:r>
          </a:p>
        </p:txBody>
      </p:sp>
      <p:sp>
        <p:nvSpPr>
          <p:cNvPr id="9" name="Inhaltsplatzhalter 8">
            <a:extLst>
              <a:ext uri="{FF2B5EF4-FFF2-40B4-BE49-F238E27FC236}">
                <a16:creationId xmlns:a16="http://schemas.microsoft.com/office/drawing/2014/main" id="{ACB4710E-545B-4940-B69A-359188335AD3}"/>
              </a:ext>
            </a:extLst>
          </p:cNvPr>
          <p:cNvSpPr>
            <a:spLocks noGrp="1"/>
          </p:cNvSpPr>
          <p:nvPr>
            <p:ph sz="quarter" idx="38" hasCustomPrompt="1"/>
          </p:nvPr>
        </p:nvSpPr>
        <p:spPr>
          <a:xfrm>
            <a:off x="919283" y="2782888"/>
            <a:ext cx="4992567" cy="3436937"/>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Tree>
    <p:extLst>
      <p:ext uri="{BB962C8B-B14F-4D97-AF65-F5344CB8AC3E}">
        <p14:creationId xmlns:p14="http://schemas.microsoft.com/office/powerpoint/2010/main" val="415027024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2-Jahres-Aktionsplan">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79533791-52F7-40F6-B230-7BF6C505CCD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umsplatzhalter 2">
            <a:extLst>
              <a:ext uri="{FF2B5EF4-FFF2-40B4-BE49-F238E27FC236}">
                <a16:creationId xmlns:a16="http://schemas.microsoft.com/office/drawing/2014/main" id="{DE68A0C5-BEED-4BC5-ACD5-3F28EDE19EE3}"/>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B35EA781-4C22-4390-A03C-CA5DCCB7A2B1}"/>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6FE694A4-07AC-48C4-A560-162C1F4ECD49}"/>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16" name="Textplatzhalter 14">
            <a:extLst>
              <a:ext uri="{FF2B5EF4-FFF2-40B4-BE49-F238E27FC236}">
                <a16:creationId xmlns:a16="http://schemas.microsoft.com/office/drawing/2014/main" id="{2A6B27A0-0449-46AE-A770-EBB281A1A953}"/>
              </a:ext>
            </a:extLst>
          </p:cNvPr>
          <p:cNvSpPr>
            <a:spLocks noGrp="1"/>
          </p:cNvSpPr>
          <p:nvPr>
            <p:ph type="body" sz="quarter" idx="17" hasCustomPrompt="1"/>
          </p:nvPr>
        </p:nvSpPr>
        <p:spPr>
          <a:xfrm>
            <a:off x="171234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17" name="Textplatzhalter 14">
            <a:extLst>
              <a:ext uri="{FF2B5EF4-FFF2-40B4-BE49-F238E27FC236}">
                <a16:creationId xmlns:a16="http://schemas.microsoft.com/office/drawing/2014/main" id="{1E70DE9B-2CDE-44B6-9307-FC12D873CA40}"/>
              </a:ext>
            </a:extLst>
          </p:cNvPr>
          <p:cNvSpPr>
            <a:spLocks noGrp="1"/>
          </p:cNvSpPr>
          <p:nvPr>
            <p:ph type="body" sz="quarter" idx="18" hasCustomPrompt="1"/>
          </p:nvPr>
        </p:nvSpPr>
        <p:spPr>
          <a:xfrm>
            <a:off x="250176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18" name="Textplatzhalter 14">
            <a:extLst>
              <a:ext uri="{FF2B5EF4-FFF2-40B4-BE49-F238E27FC236}">
                <a16:creationId xmlns:a16="http://schemas.microsoft.com/office/drawing/2014/main" id="{123B5183-98F9-43BF-BE37-2AE0A049EA8B}"/>
              </a:ext>
            </a:extLst>
          </p:cNvPr>
          <p:cNvSpPr>
            <a:spLocks noGrp="1"/>
          </p:cNvSpPr>
          <p:nvPr>
            <p:ph type="body" sz="quarter" idx="19" hasCustomPrompt="1"/>
          </p:nvPr>
        </p:nvSpPr>
        <p:spPr>
          <a:xfrm>
            <a:off x="329117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19" name="Textplatzhalter 14">
            <a:extLst>
              <a:ext uri="{FF2B5EF4-FFF2-40B4-BE49-F238E27FC236}">
                <a16:creationId xmlns:a16="http://schemas.microsoft.com/office/drawing/2014/main" id="{49DAB7F1-F6E7-4F92-B252-D9B81196A3A9}"/>
              </a:ext>
            </a:extLst>
          </p:cNvPr>
          <p:cNvSpPr>
            <a:spLocks noGrp="1"/>
          </p:cNvSpPr>
          <p:nvPr>
            <p:ph type="body" sz="quarter" idx="20" hasCustomPrompt="1"/>
          </p:nvPr>
        </p:nvSpPr>
        <p:spPr>
          <a:xfrm>
            <a:off x="408059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0" name="Textplatzhalter 14">
            <a:extLst>
              <a:ext uri="{FF2B5EF4-FFF2-40B4-BE49-F238E27FC236}">
                <a16:creationId xmlns:a16="http://schemas.microsoft.com/office/drawing/2014/main" id="{4037F0E4-C57B-4033-B973-C69A03D97024}"/>
              </a:ext>
            </a:extLst>
          </p:cNvPr>
          <p:cNvSpPr>
            <a:spLocks noGrp="1"/>
          </p:cNvSpPr>
          <p:nvPr>
            <p:ph type="body" sz="quarter" idx="21" hasCustomPrompt="1"/>
          </p:nvPr>
        </p:nvSpPr>
        <p:spPr>
          <a:xfrm>
            <a:off x="4810807" y="3170170"/>
            <a:ext cx="61531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1" name="Textplatzhalter 14">
            <a:extLst>
              <a:ext uri="{FF2B5EF4-FFF2-40B4-BE49-F238E27FC236}">
                <a16:creationId xmlns:a16="http://schemas.microsoft.com/office/drawing/2014/main" id="{85DAD742-736F-42D3-99FC-6046CF57A7A3}"/>
              </a:ext>
            </a:extLst>
          </p:cNvPr>
          <p:cNvSpPr>
            <a:spLocks noGrp="1"/>
          </p:cNvSpPr>
          <p:nvPr>
            <p:ph type="body" sz="quarter" idx="22" hasCustomPrompt="1"/>
          </p:nvPr>
        </p:nvSpPr>
        <p:spPr>
          <a:xfrm>
            <a:off x="565942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2" name="Textplatzhalter 14">
            <a:extLst>
              <a:ext uri="{FF2B5EF4-FFF2-40B4-BE49-F238E27FC236}">
                <a16:creationId xmlns:a16="http://schemas.microsoft.com/office/drawing/2014/main" id="{53EC6732-F61D-431C-88C9-BAA5039B6BB6}"/>
              </a:ext>
            </a:extLst>
          </p:cNvPr>
          <p:cNvSpPr>
            <a:spLocks noGrp="1"/>
          </p:cNvSpPr>
          <p:nvPr>
            <p:ph type="body" sz="quarter" idx="23" hasCustomPrompt="1"/>
          </p:nvPr>
        </p:nvSpPr>
        <p:spPr>
          <a:xfrm>
            <a:off x="644883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3" name="Textplatzhalter 14">
            <a:extLst>
              <a:ext uri="{FF2B5EF4-FFF2-40B4-BE49-F238E27FC236}">
                <a16:creationId xmlns:a16="http://schemas.microsoft.com/office/drawing/2014/main" id="{B8218F9A-C149-4D30-8437-B9D8C0DAF1D1}"/>
              </a:ext>
            </a:extLst>
          </p:cNvPr>
          <p:cNvSpPr>
            <a:spLocks noGrp="1"/>
          </p:cNvSpPr>
          <p:nvPr>
            <p:ph type="body" sz="quarter" idx="24" hasCustomPrompt="1"/>
          </p:nvPr>
        </p:nvSpPr>
        <p:spPr>
          <a:xfrm>
            <a:off x="723825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4" name="Textplatzhalter 14">
            <a:extLst>
              <a:ext uri="{FF2B5EF4-FFF2-40B4-BE49-F238E27FC236}">
                <a16:creationId xmlns:a16="http://schemas.microsoft.com/office/drawing/2014/main" id="{BCA166BB-F293-4289-B0EB-57580EC9608B}"/>
              </a:ext>
            </a:extLst>
          </p:cNvPr>
          <p:cNvSpPr>
            <a:spLocks noGrp="1"/>
          </p:cNvSpPr>
          <p:nvPr>
            <p:ph type="body" sz="quarter" idx="25" hasCustomPrompt="1"/>
          </p:nvPr>
        </p:nvSpPr>
        <p:spPr>
          <a:xfrm>
            <a:off x="802766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5" name="Textplatzhalter 14">
            <a:extLst>
              <a:ext uri="{FF2B5EF4-FFF2-40B4-BE49-F238E27FC236}">
                <a16:creationId xmlns:a16="http://schemas.microsoft.com/office/drawing/2014/main" id="{77397369-CCB5-450E-8FD1-46B3B54F6B89}"/>
              </a:ext>
            </a:extLst>
          </p:cNvPr>
          <p:cNvSpPr>
            <a:spLocks noGrp="1"/>
          </p:cNvSpPr>
          <p:nvPr>
            <p:ph type="body" sz="quarter" idx="26" hasCustomPrompt="1"/>
          </p:nvPr>
        </p:nvSpPr>
        <p:spPr>
          <a:xfrm>
            <a:off x="8817081"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6" name="Textplatzhalter 14">
            <a:extLst>
              <a:ext uri="{FF2B5EF4-FFF2-40B4-BE49-F238E27FC236}">
                <a16:creationId xmlns:a16="http://schemas.microsoft.com/office/drawing/2014/main" id="{78252082-BCF2-4955-B695-35F48EF76FD9}"/>
              </a:ext>
            </a:extLst>
          </p:cNvPr>
          <p:cNvSpPr>
            <a:spLocks noGrp="1"/>
          </p:cNvSpPr>
          <p:nvPr>
            <p:ph type="body" sz="quarter" idx="27" hasCustomPrompt="1"/>
          </p:nvPr>
        </p:nvSpPr>
        <p:spPr>
          <a:xfrm>
            <a:off x="9606496"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7" name="Textplatzhalter 14">
            <a:extLst>
              <a:ext uri="{FF2B5EF4-FFF2-40B4-BE49-F238E27FC236}">
                <a16:creationId xmlns:a16="http://schemas.microsoft.com/office/drawing/2014/main" id="{AF998D11-3FAA-4712-8C34-404C1BDCECBD}"/>
              </a:ext>
            </a:extLst>
          </p:cNvPr>
          <p:cNvSpPr>
            <a:spLocks noGrp="1"/>
          </p:cNvSpPr>
          <p:nvPr>
            <p:ph type="body" sz="quarter" idx="28" hasCustomPrompt="1"/>
          </p:nvPr>
        </p:nvSpPr>
        <p:spPr>
          <a:xfrm>
            <a:off x="10395907" y="3170170"/>
            <a:ext cx="495300" cy="652276"/>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8" name="Textplatzhalter 14">
            <a:extLst>
              <a:ext uri="{FF2B5EF4-FFF2-40B4-BE49-F238E27FC236}">
                <a16:creationId xmlns:a16="http://schemas.microsoft.com/office/drawing/2014/main" id="{2AA33C54-3898-452E-979F-F1B5853E737C}"/>
              </a:ext>
            </a:extLst>
          </p:cNvPr>
          <p:cNvSpPr>
            <a:spLocks noGrp="1"/>
          </p:cNvSpPr>
          <p:nvPr>
            <p:ph type="body" sz="quarter" idx="29" hasCustomPrompt="1"/>
          </p:nvPr>
        </p:nvSpPr>
        <p:spPr>
          <a:xfrm>
            <a:off x="171234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29" name="Textplatzhalter 14">
            <a:extLst>
              <a:ext uri="{FF2B5EF4-FFF2-40B4-BE49-F238E27FC236}">
                <a16:creationId xmlns:a16="http://schemas.microsoft.com/office/drawing/2014/main" id="{0569AA0A-65D1-4456-9A14-327E6CE6DF6A}"/>
              </a:ext>
            </a:extLst>
          </p:cNvPr>
          <p:cNvSpPr>
            <a:spLocks noGrp="1"/>
          </p:cNvSpPr>
          <p:nvPr>
            <p:ph type="body" sz="quarter" idx="30" hasCustomPrompt="1"/>
          </p:nvPr>
        </p:nvSpPr>
        <p:spPr>
          <a:xfrm>
            <a:off x="250176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0" name="Textplatzhalter 14">
            <a:extLst>
              <a:ext uri="{FF2B5EF4-FFF2-40B4-BE49-F238E27FC236}">
                <a16:creationId xmlns:a16="http://schemas.microsoft.com/office/drawing/2014/main" id="{028EB91C-9303-4EB3-886A-E5DA884A80FD}"/>
              </a:ext>
            </a:extLst>
          </p:cNvPr>
          <p:cNvSpPr>
            <a:spLocks noGrp="1"/>
          </p:cNvSpPr>
          <p:nvPr>
            <p:ph type="body" sz="quarter" idx="31" hasCustomPrompt="1"/>
          </p:nvPr>
        </p:nvSpPr>
        <p:spPr>
          <a:xfrm>
            <a:off x="329117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1" name="Textplatzhalter 14">
            <a:extLst>
              <a:ext uri="{FF2B5EF4-FFF2-40B4-BE49-F238E27FC236}">
                <a16:creationId xmlns:a16="http://schemas.microsoft.com/office/drawing/2014/main" id="{4A47908B-3F69-4786-9C40-C12392133F05}"/>
              </a:ext>
            </a:extLst>
          </p:cNvPr>
          <p:cNvSpPr>
            <a:spLocks noGrp="1"/>
          </p:cNvSpPr>
          <p:nvPr>
            <p:ph type="body" sz="quarter" idx="32" hasCustomPrompt="1"/>
          </p:nvPr>
        </p:nvSpPr>
        <p:spPr>
          <a:xfrm>
            <a:off x="408059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2" name="Textplatzhalter 14">
            <a:extLst>
              <a:ext uri="{FF2B5EF4-FFF2-40B4-BE49-F238E27FC236}">
                <a16:creationId xmlns:a16="http://schemas.microsoft.com/office/drawing/2014/main" id="{378EEBEC-FDBD-4D14-ADCA-4C72B269E993}"/>
              </a:ext>
            </a:extLst>
          </p:cNvPr>
          <p:cNvSpPr>
            <a:spLocks noGrp="1"/>
          </p:cNvSpPr>
          <p:nvPr>
            <p:ph type="body" sz="quarter" idx="33" hasCustomPrompt="1"/>
          </p:nvPr>
        </p:nvSpPr>
        <p:spPr>
          <a:xfrm>
            <a:off x="4810807" y="4871997"/>
            <a:ext cx="61531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3" name="Textplatzhalter 14">
            <a:extLst>
              <a:ext uri="{FF2B5EF4-FFF2-40B4-BE49-F238E27FC236}">
                <a16:creationId xmlns:a16="http://schemas.microsoft.com/office/drawing/2014/main" id="{044989A5-8040-43C0-BE05-6A79C3BE6378}"/>
              </a:ext>
            </a:extLst>
          </p:cNvPr>
          <p:cNvSpPr>
            <a:spLocks noGrp="1"/>
          </p:cNvSpPr>
          <p:nvPr>
            <p:ph type="body" sz="quarter" idx="34" hasCustomPrompt="1"/>
          </p:nvPr>
        </p:nvSpPr>
        <p:spPr>
          <a:xfrm>
            <a:off x="565942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4" name="Textplatzhalter 14">
            <a:extLst>
              <a:ext uri="{FF2B5EF4-FFF2-40B4-BE49-F238E27FC236}">
                <a16:creationId xmlns:a16="http://schemas.microsoft.com/office/drawing/2014/main" id="{52581A3A-F479-4780-81BE-CCBCF398141A}"/>
              </a:ext>
            </a:extLst>
          </p:cNvPr>
          <p:cNvSpPr>
            <a:spLocks noGrp="1"/>
          </p:cNvSpPr>
          <p:nvPr>
            <p:ph type="body" sz="quarter" idx="35" hasCustomPrompt="1"/>
          </p:nvPr>
        </p:nvSpPr>
        <p:spPr>
          <a:xfrm>
            <a:off x="644883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5" name="Textplatzhalter 14">
            <a:extLst>
              <a:ext uri="{FF2B5EF4-FFF2-40B4-BE49-F238E27FC236}">
                <a16:creationId xmlns:a16="http://schemas.microsoft.com/office/drawing/2014/main" id="{3D361DBA-153A-4846-BDA4-CC63FF94744D}"/>
              </a:ext>
            </a:extLst>
          </p:cNvPr>
          <p:cNvSpPr>
            <a:spLocks noGrp="1"/>
          </p:cNvSpPr>
          <p:nvPr>
            <p:ph type="body" sz="quarter" idx="36" hasCustomPrompt="1"/>
          </p:nvPr>
        </p:nvSpPr>
        <p:spPr>
          <a:xfrm>
            <a:off x="723825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6" name="Textplatzhalter 14">
            <a:extLst>
              <a:ext uri="{FF2B5EF4-FFF2-40B4-BE49-F238E27FC236}">
                <a16:creationId xmlns:a16="http://schemas.microsoft.com/office/drawing/2014/main" id="{78FB324E-EE00-4CC5-9F81-5EF71F305031}"/>
              </a:ext>
            </a:extLst>
          </p:cNvPr>
          <p:cNvSpPr>
            <a:spLocks noGrp="1"/>
          </p:cNvSpPr>
          <p:nvPr>
            <p:ph type="body" sz="quarter" idx="37" hasCustomPrompt="1"/>
          </p:nvPr>
        </p:nvSpPr>
        <p:spPr>
          <a:xfrm>
            <a:off x="802766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7" name="Textplatzhalter 14">
            <a:extLst>
              <a:ext uri="{FF2B5EF4-FFF2-40B4-BE49-F238E27FC236}">
                <a16:creationId xmlns:a16="http://schemas.microsoft.com/office/drawing/2014/main" id="{78AA454F-F92D-4844-92A6-A3FEDD88B302}"/>
              </a:ext>
            </a:extLst>
          </p:cNvPr>
          <p:cNvSpPr>
            <a:spLocks noGrp="1"/>
          </p:cNvSpPr>
          <p:nvPr>
            <p:ph type="body" sz="quarter" idx="38" hasCustomPrompt="1"/>
          </p:nvPr>
        </p:nvSpPr>
        <p:spPr>
          <a:xfrm>
            <a:off x="8817081"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8" name="Textplatzhalter 14">
            <a:extLst>
              <a:ext uri="{FF2B5EF4-FFF2-40B4-BE49-F238E27FC236}">
                <a16:creationId xmlns:a16="http://schemas.microsoft.com/office/drawing/2014/main" id="{651BCA7B-5BF4-4A0F-95C1-2014315E80B1}"/>
              </a:ext>
            </a:extLst>
          </p:cNvPr>
          <p:cNvSpPr>
            <a:spLocks noGrp="1"/>
          </p:cNvSpPr>
          <p:nvPr>
            <p:ph type="body" sz="quarter" idx="39" hasCustomPrompt="1"/>
          </p:nvPr>
        </p:nvSpPr>
        <p:spPr>
          <a:xfrm>
            <a:off x="9606496"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39" name="Textplatzhalter 14">
            <a:extLst>
              <a:ext uri="{FF2B5EF4-FFF2-40B4-BE49-F238E27FC236}">
                <a16:creationId xmlns:a16="http://schemas.microsoft.com/office/drawing/2014/main" id="{7E3F41F1-0E06-45ED-894F-7F38510C2728}"/>
              </a:ext>
            </a:extLst>
          </p:cNvPr>
          <p:cNvSpPr>
            <a:spLocks noGrp="1"/>
          </p:cNvSpPr>
          <p:nvPr>
            <p:ph type="body" sz="quarter" idx="40" hasCustomPrompt="1"/>
          </p:nvPr>
        </p:nvSpPr>
        <p:spPr>
          <a:xfrm>
            <a:off x="10395907" y="4871997"/>
            <a:ext cx="495300" cy="652272"/>
          </a:xfrm>
          <a:prstGeom prst="rect">
            <a:avLst/>
          </a:prstGeom>
        </p:spPr>
        <p:txBody>
          <a:bodyPr rtlCol="0"/>
          <a:lstStyle>
            <a:lvl1pPr marL="0" indent="0" algn="ctr">
              <a:lnSpc>
                <a:spcPct val="80000"/>
              </a:lnSpc>
              <a:spcBef>
                <a:spcPts val="0"/>
              </a:spcBef>
              <a:buNone/>
              <a:defRPr sz="1200" cap="none" spc="100" baseline="0">
                <a:solidFill>
                  <a:schemeClr val="bg1"/>
                </a:solidFill>
                <a:latin typeface="+mn-lt"/>
              </a:defRPr>
            </a:lvl1pPr>
          </a:lstStyle>
          <a:p>
            <a:pPr lvl="0" rtl="0"/>
            <a:r>
              <a:rPr lang="de-DE" noProof="0"/>
              <a:t>Klicken Sie, um Text hinzuzufügen.</a:t>
            </a:r>
          </a:p>
        </p:txBody>
      </p:sp>
      <p:sp>
        <p:nvSpPr>
          <p:cNvPr id="52" name="Textplatzhalter 14">
            <a:extLst>
              <a:ext uri="{FF2B5EF4-FFF2-40B4-BE49-F238E27FC236}">
                <a16:creationId xmlns:a16="http://schemas.microsoft.com/office/drawing/2014/main" id="{C02572F8-1812-49D5-B24A-088659DE9FC7}"/>
              </a:ext>
            </a:extLst>
          </p:cNvPr>
          <p:cNvSpPr>
            <a:spLocks noGrp="1"/>
          </p:cNvSpPr>
          <p:nvPr>
            <p:ph type="body" sz="quarter" idx="41" hasCustomPrompt="1"/>
          </p:nvPr>
        </p:nvSpPr>
        <p:spPr>
          <a:xfrm>
            <a:off x="653772" y="2763180"/>
            <a:ext cx="1021001" cy="501726"/>
          </a:xfrm>
          <a:prstGeom prst="rect">
            <a:avLst/>
          </a:prstGeom>
        </p:spPr>
        <p:txBody>
          <a:bodyPr rtlCol="0" anchor="ctr">
            <a:noAutofit/>
          </a:bodyPr>
          <a:lstStyle>
            <a:lvl1pPr marL="0" indent="0" algn="ctr">
              <a:buNone/>
              <a:defRPr sz="1600" b="1" cap="all" spc="100" baseline="0">
                <a:solidFill>
                  <a:schemeClr val="bg1"/>
                </a:solidFill>
                <a:latin typeface="Arial" panose="020B0604020202020204" pitchFamily="34" charset="0"/>
              </a:defRPr>
            </a:lvl1pPr>
          </a:lstStyle>
          <a:p>
            <a:pPr lvl="0" rtl="0"/>
            <a:r>
              <a:rPr lang="de-DE" noProof="0"/>
              <a:t>Jahr hinzufügen</a:t>
            </a:r>
          </a:p>
        </p:txBody>
      </p:sp>
      <p:sp>
        <p:nvSpPr>
          <p:cNvPr id="53" name="Textplatzhalter 14">
            <a:extLst>
              <a:ext uri="{FF2B5EF4-FFF2-40B4-BE49-F238E27FC236}">
                <a16:creationId xmlns:a16="http://schemas.microsoft.com/office/drawing/2014/main" id="{453EA1A1-A67D-4132-9EA0-584E8FA796C3}"/>
              </a:ext>
            </a:extLst>
          </p:cNvPr>
          <p:cNvSpPr>
            <a:spLocks noGrp="1"/>
          </p:cNvSpPr>
          <p:nvPr>
            <p:ph type="body" sz="quarter" idx="42" hasCustomPrompt="1"/>
          </p:nvPr>
        </p:nvSpPr>
        <p:spPr>
          <a:xfrm>
            <a:off x="653772" y="4449967"/>
            <a:ext cx="1021001" cy="501726"/>
          </a:xfrm>
          <a:prstGeom prst="rect">
            <a:avLst/>
          </a:prstGeom>
        </p:spPr>
        <p:txBody>
          <a:bodyPr rtlCol="0" anchor="ctr">
            <a:noAutofit/>
          </a:bodyPr>
          <a:lstStyle>
            <a:lvl1pPr marL="0" indent="0" algn="ctr">
              <a:buNone/>
              <a:defRPr sz="1600" b="1" cap="all" spc="100" baseline="0">
                <a:solidFill>
                  <a:schemeClr val="bg1"/>
                </a:solidFill>
                <a:latin typeface="Arial" panose="020B0604020202020204" pitchFamily="34" charset="0"/>
              </a:defRPr>
            </a:lvl1pPr>
          </a:lstStyle>
          <a:p>
            <a:pPr lvl="0" rtl="0"/>
            <a:r>
              <a:rPr lang="de-DE" noProof="0"/>
              <a:t>Jahr hinzufügen</a:t>
            </a:r>
          </a:p>
        </p:txBody>
      </p:sp>
      <p:sp>
        <p:nvSpPr>
          <p:cNvPr id="54" name="Textplatzhalter 14">
            <a:extLst>
              <a:ext uri="{FF2B5EF4-FFF2-40B4-BE49-F238E27FC236}">
                <a16:creationId xmlns:a16="http://schemas.microsoft.com/office/drawing/2014/main" id="{658BFCC4-C261-4874-8195-FDA3C5001E05}"/>
              </a:ext>
            </a:extLst>
          </p:cNvPr>
          <p:cNvSpPr>
            <a:spLocks noGrp="1"/>
          </p:cNvSpPr>
          <p:nvPr>
            <p:ph type="body" sz="quarter" idx="43" hasCustomPrompt="1"/>
          </p:nvPr>
        </p:nvSpPr>
        <p:spPr>
          <a:xfrm>
            <a:off x="2029367"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55" name="Textplatzhalter 14">
            <a:extLst>
              <a:ext uri="{FF2B5EF4-FFF2-40B4-BE49-F238E27FC236}">
                <a16:creationId xmlns:a16="http://schemas.microsoft.com/office/drawing/2014/main" id="{158708C7-ABA0-43E5-BB89-A1B7B2C45233}"/>
              </a:ext>
            </a:extLst>
          </p:cNvPr>
          <p:cNvSpPr>
            <a:spLocks noGrp="1"/>
          </p:cNvSpPr>
          <p:nvPr>
            <p:ph type="body" sz="quarter" idx="44" hasCustomPrompt="1"/>
          </p:nvPr>
        </p:nvSpPr>
        <p:spPr>
          <a:xfrm>
            <a:off x="4397612"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56" name="Textplatzhalter 14">
            <a:extLst>
              <a:ext uri="{FF2B5EF4-FFF2-40B4-BE49-F238E27FC236}">
                <a16:creationId xmlns:a16="http://schemas.microsoft.com/office/drawing/2014/main" id="{2AE59213-95B1-4597-AD8C-D55D96D561EA}"/>
              </a:ext>
            </a:extLst>
          </p:cNvPr>
          <p:cNvSpPr>
            <a:spLocks noGrp="1"/>
          </p:cNvSpPr>
          <p:nvPr>
            <p:ph type="body" sz="quarter" idx="45" hasCustomPrompt="1"/>
          </p:nvPr>
        </p:nvSpPr>
        <p:spPr>
          <a:xfrm>
            <a:off x="8344687" y="2071320"/>
            <a:ext cx="1440088" cy="598827"/>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57" name="Textplatzhalter 14">
            <a:extLst>
              <a:ext uri="{FF2B5EF4-FFF2-40B4-BE49-F238E27FC236}">
                <a16:creationId xmlns:a16="http://schemas.microsoft.com/office/drawing/2014/main" id="{2B9A460E-592F-41EA-9F9C-8953AFAC2236}"/>
              </a:ext>
            </a:extLst>
          </p:cNvPr>
          <p:cNvSpPr>
            <a:spLocks noGrp="1"/>
          </p:cNvSpPr>
          <p:nvPr>
            <p:ph type="body" sz="quarter" idx="46" hasCustomPrompt="1"/>
          </p:nvPr>
        </p:nvSpPr>
        <p:spPr>
          <a:xfrm>
            <a:off x="2029367" y="3862599"/>
            <a:ext cx="1440088" cy="549318"/>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58" name="Textplatzhalter 14">
            <a:extLst>
              <a:ext uri="{FF2B5EF4-FFF2-40B4-BE49-F238E27FC236}">
                <a16:creationId xmlns:a16="http://schemas.microsoft.com/office/drawing/2014/main" id="{3065B3A8-F99B-47E6-B517-D93AC0FC4501}"/>
              </a:ext>
            </a:extLst>
          </p:cNvPr>
          <p:cNvSpPr>
            <a:spLocks noGrp="1"/>
          </p:cNvSpPr>
          <p:nvPr>
            <p:ph type="body" sz="quarter" idx="47" hasCustomPrompt="1"/>
          </p:nvPr>
        </p:nvSpPr>
        <p:spPr>
          <a:xfrm>
            <a:off x="5976442" y="3862599"/>
            <a:ext cx="1440088" cy="549318"/>
          </a:xfrm>
          <a:prstGeom prst="rect">
            <a:avLst/>
          </a:prstGeom>
        </p:spPr>
        <p:txBody>
          <a:bodyPr rtlCol="0" anchor="b"/>
          <a:lstStyle>
            <a:lvl1pPr marL="0" indent="0" algn="ctr">
              <a:lnSpc>
                <a:spcPct val="100000"/>
              </a:lnSpc>
              <a:spcBef>
                <a:spcPts val="0"/>
              </a:spcBef>
              <a:buNone/>
              <a:defRPr sz="1400" b="1" cap="none" spc="100" baseline="0">
                <a:solidFill>
                  <a:schemeClr val="accent6"/>
                </a:solidFill>
                <a:latin typeface="+mn-lt"/>
              </a:defRPr>
            </a:lvl1pPr>
          </a:lstStyle>
          <a:p>
            <a:pPr lvl="0" rtl="0"/>
            <a:r>
              <a:rPr lang="de-DE" noProof="0"/>
              <a:t>Klicken Sie, um Text hinzuzufügen.</a:t>
            </a:r>
          </a:p>
        </p:txBody>
      </p:sp>
      <p:sp>
        <p:nvSpPr>
          <p:cNvPr id="59" name="Textplatzhalter 14">
            <a:extLst>
              <a:ext uri="{FF2B5EF4-FFF2-40B4-BE49-F238E27FC236}">
                <a16:creationId xmlns:a16="http://schemas.microsoft.com/office/drawing/2014/main" id="{B2187073-BC0A-4137-A204-D35C44CD7F87}"/>
              </a:ext>
            </a:extLst>
          </p:cNvPr>
          <p:cNvSpPr>
            <a:spLocks noGrp="1"/>
          </p:cNvSpPr>
          <p:nvPr>
            <p:ph type="body" sz="quarter" idx="48" hasCustomPrompt="1"/>
          </p:nvPr>
        </p:nvSpPr>
        <p:spPr>
          <a:xfrm>
            <a:off x="9923517" y="3862599"/>
            <a:ext cx="1440088" cy="549318"/>
          </a:xfrm>
          <a:prstGeom prst="rect">
            <a:avLst/>
          </a:prstGeom>
        </p:spPr>
        <p:txBody>
          <a:bodyPr rtlCol="0" anchor="b"/>
          <a:lstStyle>
            <a:lvl1pPr marL="0" indent="0" algn="ctr">
              <a:lnSpc>
                <a:spcPct val="100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40" name="Titel 1">
            <a:extLst>
              <a:ext uri="{FF2B5EF4-FFF2-40B4-BE49-F238E27FC236}">
                <a16:creationId xmlns:a16="http://schemas.microsoft.com/office/drawing/2014/main" id="{35F35AF6-FBA2-4CA2-8A1F-2C977E6C9754}"/>
              </a:ext>
            </a:extLst>
          </p:cNvPr>
          <p:cNvSpPr>
            <a:spLocks noGrp="1"/>
          </p:cNvSpPr>
          <p:nvPr>
            <p:ph type="title" hasCustomPrompt="1"/>
          </p:nvPr>
        </p:nvSpPr>
        <p:spPr>
          <a:xfrm>
            <a:off x="2451534" y="989042"/>
            <a:ext cx="7287768" cy="630936"/>
          </a:xfrm>
        </p:spPr>
        <p:txBody>
          <a:bodyPr rtlCol="0" anchor="t">
            <a:noAutofit/>
          </a:bodyPr>
          <a:lstStyle>
            <a:lvl1pPr algn="ctr">
              <a:lnSpc>
                <a:spcPct val="125000"/>
              </a:lnSpc>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155821656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Finanzen">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75C89BE0-E34D-48FA-8ED2-CA69BFBC4FB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13" name="Bildplatzhalter 7">
            <a:extLst>
              <a:ext uri="{FF2B5EF4-FFF2-40B4-BE49-F238E27FC236}">
                <a16:creationId xmlns:a16="http://schemas.microsoft.com/office/drawing/2014/main" id="{AB20A778-FBFD-4ED2-8E9B-6645F59A4D16}"/>
              </a:ext>
            </a:extLst>
          </p:cNvPr>
          <p:cNvSpPr>
            <a:spLocks noGrp="1"/>
          </p:cNvSpPr>
          <p:nvPr>
            <p:ph type="pic" sz="quarter" idx="14" hasCustomPrompt="1"/>
          </p:nvPr>
        </p:nvSpPr>
        <p:spPr>
          <a:xfrm>
            <a:off x="7179732" y="0"/>
            <a:ext cx="5012268" cy="6867376"/>
          </a:xfrm>
        </p:spPr>
        <p:txBody>
          <a:bodyPr rtlCol="0"/>
          <a:lstStyle>
            <a:lvl1pPr marL="0" indent="0" algn="ctr">
              <a:buNone/>
              <a:defRPr>
                <a:solidFill>
                  <a:schemeClr val="bg1"/>
                </a:solidFill>
              </a:defRPr>
            </a:lvl1pPr>
          </a:lstStyle>
          <a:p>
            <a:pPr rtl="0"/>
            <a:r>
              <a:rPr lang="de-DE" noProof="0"/>
              <a:t>Zum Hinzufügen eines Fotos klicken</a:t>
            </a:r>
          </a:p>
        </p:txBody>
      </p:sp>
      <p:sp>
        <p:nvSpPr>
          <p:cNvPr id="8" name="Bildplatzhalter 7">
            <a:extLst>
              <a:ext uri="{FF2B5EF4-FFF2-40B4-BE49-F238E27FC236}">
                <a16:creationId xmlns:a16="http://schemas.microsoft.com/office/drawing/2014/main" id="{3B12CF59-4802-4969-8645-8E2014DF0AB6}"/>
              </a:ext>
            </a:extLst>
          </p:cNvPr>
          <p:cNvSpPr>
            <a:spLocks noGrp="1"/>
          </p:cNvSpPr>
          <p:nvPr>
            <p:ph type="pic" sz="quarter" idx="13" hasCustomPrompt="1"/>
          </p:nvPr>
        </p:nvSpPr>
        <p:spPr>
          <a:xfrm>
            <a:off x="7179732" y="0"/>
            <a:ext cx="5012267" cy="6867376"/>
          </a:xfrm>
        </p:spPr>
        <p:txBody>
          <a:bodyPr rtlCol="0"/>
          <a:lstStyle>
            <a:lvl1pPr marL="0" indent="0" algn="ctr">
              <a:buNone/>
              <a:defRPr>
                <a:solidFill>
                  <a:schemeClr val="bg1"/>
                </a:solidFill>
              </a:defRPr>
            </a:lvl1pPr>
          </a:lstStyle>
          <a:p>
            <a:pPr rtl="0"/>
            <a:r>
              <a:rPr lang="de-DE" noProof="0"/>
              <a:t>Zum Hinzufügen eines Fotos klicken</a:t>
            </a:r>
          </a:p>
        </p:txBody>
      </p:sp>
      <p:sp>
        <p:nvSpPr>
          <p:cNvPr id="3" name="Datumsplatzhalter 2">
            <a:extLst>
              <a:ext uri="{FF2B5EF4-FFF2-40B4-BE49-F238E27FC236}">
                <a16:creationId xmlns:a16="http://schemas.microsoft.com/office/drawing/2014/main" id="{523CB959-A5D6-4887-9B77-916F0EA10660}"/>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E8C0AFFF-66EA-44D7-828D-244A190B13B2}"/>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4D589006-A738-42A2-B328-34F70A778A89}"/>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11" name="Titel 1">
            <a:extLst>
              <a:ext uri="{FF2B5EF4-FFF2-40B4-BE49-F238E27FC236}">
                <a16:creationId xmlns:a16="http://schemas.microsoft.com/office/drawing/2014/main" id="{473E75D8-7274-49D2-8CF2-0E990C29CCA7}"/>
              </a:ext>
            </a:extLst>
          </p:cNvPr>
          <p:cNvSpPr>
            <a:spLocks noGrp="1"/>
          </p:cNvSpPr>
          <p:nvPr>
            <p:ph type="title" hasCustomPrompt="1"/>
          </p:nvPr>
        </p:nvSpPr>
        <p:spPr>
          <a:xfrm>
            <a:off x="793750" y="715939"/>
            <a:ext cx="4864608" cy="365760"/>
          </a:xfrm>
        </p:spPr>
        <p:txBody>
          <a:bodyPr rtlCol="0" anchor="t">
            <a:noAutofit/>
          </a:bodyPr>
          <a:lstStyle>
            <a:lvl1pPr>
              <a:defRPr sz="2800">
                <a:ln w="19050">
                  <a:solidFill>
                    <a:schemeClr val="bg1"/>
                  </a:solidFill>
                </a:ln>
              </a:defRPr>
            </a:lvl1pPr>
          </a:lstStyle>
          <a:p>
            <a:pPr rtl="0"/>
            <a:r>
              <a:rPr lang="de-DE" noProof="0"/>
              <a:t>Titel durch Klicken hinzufügen</a:t>
            </a:r>
          </a:p>
        </p:txBody>
      </p:sp>
      <p:sp>
        <p:nvSpPr>
          <p:cNvPr id="6" name="Inhaltsplatzhalter 5">
            <a:extLst>
              <a:ext uri="{FF2B5EF4-FFF2-40B4-BE49-F238E27FC236}">
                <a16:creationId xmlns:a16="http://schemas.microsoft.com/office/drawing/2014/main" id="{28591683-9C5C-45D2-A241-FC48B66B50DB}"/>
              </a:ext>
            </a:extLst>
          </p:cNvPr>
          <p:cNvSpPr>
            <a:spLocks noGrp="1"/>
          </p:cNvSpPr>
          <p:nvPr>
            <p:ph sz="quarter" idx="15" hasCustomPrompt="1"/>
          </p:nvPr>
        </p:nvSpPr>
        <p:spPr>
          <a:xfrm>
            <a:off x="793750" y="1238250"/>
            <a:ext cx="5422392" cy="4590288"/>
          </a:xfrm>
        </p:spPr>
        <p:txBody>
          <a:bodyPr rtlCol="0"/>
          <a:lstStyle>
            <a:lvl1pPr>
              <a:defRPr>
                <a:solidFill>
                  <a:schemeClr val="bg1"/>
                </a:solidFill>
              </a:defRPr>
            </a:lvl1pPr>
            <a:lvl2pPr>
              <a:defRPr>
                <a:solidFill>
                  <a:schemeClr val="bg1"/>
                </a:solidFill>
              </a:defRPr>
            </a:lvl2pPr>
            <a:lvl3pPr>
              <a:defRPr>
                <a:solidFill>
                  <a:schemeClr val="bg1"/>
                </a:solidFill>
              </a:defRPr>
            </a:lvl3pPr>
            <a:lvl4pPr>
              <a:defRPr>
                <a:solidFill>
                  <a:schemeClr val="bg1"/>
                </a:solidFill>
              </a:defRPr>
            </a:lvl4pPr>
            <a:lvl5pPr>
              <a:defRPr>
                <a:solidFill>
                  <a:schemeClr val="bg1"/>
                </a:solidFill>
              </a:defRPr>
            </a:lvl5p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Tree>
    <p:extLst>
      <p:ext uri="{BB962C8B-B14F-4D97-AF65-F5344CB8AC3E}">
        <p14:creationId xmlns:p14="http://schemas.microsoft.com/office/powerpoint/2010/main" val="3574096767"/>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Das Team in Person">
    <p:spTree>
      <p:nvGrpSpPr>
        <p:cNvPr id="1" name=""/>
        <p:cNvGrpSpPr/>
        <p:nvPr/>
      </p:nvGrpSpPr>
      <p:grpSpPr>
        <a:xfrm>
          <a:off x="0" y="0"/>
          <a:ext cx="0" cy="0"/>
          <a:chOff x="0" y="0"/>
          <a:chExt cx="0" cy="0"/>
        </a:xfrm>
      </p:grpSpPr>
      <p:pic>
        <p:nvPicPr>
          <p:cNvPr id="6" name="Bild 5">
            <a:extLst>
              <a:ext uri="{FF2B5EF4-FFF2-40B4-BE49-F238E27FC236}">
                <a16:creationId xmlns:a16="http://schemas.microsoft.com/office/drawing/2014/main" id="{339293AB-35CB-4344-A710-9C0BF396AEA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umsplatzhalter 2">
            <a:extLst>
              <a:ext uri="{FF2B5EF4-FFF2-40B4-BE49-F238E27FC236}">
                <a16:creationId xmlns:a16="http://schemas.microsoft.com/office/drawing/2014/main" id="{AE5B5434-FC37-4DD2-AA81-6499AA6FB246}"/>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E8DC474A-5DF9-4EA3-A273-CA3941061639}"/>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DF6B1742-3B51-4EFC-8A04-CD872DE4EC37}"/>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9" name="Rechteck 8">
            <a:extLst>
              <a:ext uri="{FF2B5EF4-FFF2-40B4-BE49-F238E27FC236}">
                <a16:creationId xmlns:a16="http://schemas.microsoft.com/office/drawing/2014/main" id="{425C06A4-0C2D-4746-83C3-410A9B469E89}"/>
              </a:ext>
            </a:extLst>
          </p:cNvPr>
          <p:cNvSpPr/>
          <p:nvPr userDrawn="1"/>
        </p:nvSpPr>
        <p:spPr>
          <a:xfrm>
            <a:off x="739302" y="739302"/>
            <a:ext cx="10713396" cy="5379396"/>
          </a:xfrm>
          <a:prstGeom prst="rect">
            <a:avLst/>
          </a:prstGeom>
          <a:solidFill>
            <a:schemeClr val="bg2">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3" name="Bildplatzhalter 9">
            <a:extLst>
              <a:ext uri="{FF2B5EF4-FFF2-40B4-BE49-F238E27FC236}">
                <a16:creationId xmlns:a16="http://schemas.microsoft.com/office/drawing/2014/main" id="{890CF5DC-D21B-4DF3-8248-1F809124AD98}"/>
              </a:ext>
            </a:extLst>
          </p:cNvPr>
          <p:cNvSpPr>
            <a:spLocks noGrp="1"/>
          </p:cNvSpPr>
          <p:nvPr>
            <p:ph type="pic" sz="quarter" idx="15" hasCustomPrompt="1"/>
          </p:nvPr>
        </p:nvSpPr>
        <p:spPr>
          <a:xfrm>
            <a:off x="1803737" y="2804053"/>
            <a:ext cx="1487419" cy="1498417"/>
          </a:xfrm>
          <a:prstGeom prst="rect">
            <a:avLst/>
          </a:prstGeom>
        </p:spPr>
        <p:txBody>
          <a:bodyPr rtlCol="0"/>
          <a:lstStyle>
            <a:lvl1pPr marL="0" indent="0" algn="ctr">
              <a:buNone/>
              <a:defRPr/>
            </a:lvl1pPr>
          </a:lstStyle>
          <a:p>
            <a:pPr rtl="0"/>
            <a:r>
              <a:rPr lang="de-DE" noProof="0"/>
              <a:t>Zum Hinzufügen eines Fotos klicken</a:t>
            </a:r>
          </a:p>
        </p:txBody>
      </p:sp>
      <p:sp>
        <p:nvSpPr>
          <p:cNvPr id="14" name="Textplatzhalter 10">
            <a:extLst>
              <a:ext uri="{FF2B5EF4-FFF2-40B4-BE49-F238E27FC236}">
                <a16:creationId xmlns:a16="http://schemas.microsoft.com/office/drawing/2014/main" id="{BEE26967-C0C7-4310-90FC-F1914D2403E8}"/>
              </a:ext>
            </a:extLst>
          </p:cNvPr>
          <p:cNvSpPr>
            <a:spLocks noGrp="1"/>
          </p:cNvSpPr>
          <p:nvPr>
            <p:ph type="body" sz="quarter" idx="18" hasCustomPrompt="1"/>
          </p:nvPr>
        </p:nvSpPr>
        <p:spPr>
          <a:xfrm>
            <a:off x="1488239"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15" name="Textplatzhalter 10">
            <a:extLst>
              <a:ext uri="{FF2B5EF4-FFF2-40B4-BE49-F238E27FC236}">
                <a16:creationId xmlns:a16="http://schemas.microsoft.com/office/drawing/2014/main" id="{3CA187B6-5AE8-4D11-8E79-63677F474D26}"/>
              </a:ext>
            </a:extLst>
          </p:cNvPr>
          <p:cNvSpPr>
            <a:spLocks noGrp="1"/>
          </p:cNvSpPr>
          <p:nvPr>
            <p:ph type="body" sz="quarter" idx="19" hasCustomPrompt="1"/>
          </p:nvPr>
        </p:nvSpPr>
        <p:spPr>
          <a:xfrm>
            <a:off x="1488239"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16" name="Bildplatzhalter 9">
            <a:extLst>
              <a:ext uri="{FF2B5EF4-FFF2-40B4-BE49-F238E27FC236}">
                <a16:creationId xmlns:a16="http://schemas.microsoft.com/office/drawing/2014/main" id="{A72BAC04-D935-470E-B6B5-E9CCE70D11F4}"/>
              </a:ext>
            </a:extLst>
          </p:cNvPr>
          <p:cNvSpPr>
            <a:spLocks noGrp="1"/>
          </p:cNvSpPr>
          <p:nvPr>
            <p:ph type="pic" sz="quarter" idx="20" hasCustomPrompt="1"/>
          </p:nvPr>
        </p:nvSpPr>
        <p:spPr>
          <a:xfrm>
            <a:off x="4175961" y="2804053"/>
            <a:ext cx="1487419" cy="1498417"/>
          </a:xfrm>
          <a:prstGeom prst="rect">
            <a:avLst/>
          </a:prstGeom>
        </p:spPr>
        <p:txBody>
          <a:bodyPr rtlCol="0"/>
          <a:lstStyle>
            <a:lvl1pPr marL="0" indent="0" algn="ctr">
              <a:buNone/>
              <a:defRPr/>
            </a:lvl1pPr>
          </a:lstStyle>
          <a:p>
            <a:pPr rtl="0"/>
            <a:r>
              <a:rPr lang="de-DE" noProof="0"/>
              <a:t>Zum Hinzufügen eines Fotos klicken</a:t>
            </a:r>
          </a:p>
        </p:txBody>
      </p:sp>
      <p:sp>
        <p:nvSpPr>
          <p:cNvPr id="17" name="Bildplatzhalter 9">
            <a:extLst>
              <a:ext uri="{FF2B5EF4-FFF2-40B4-BE49-F238E27FC236}">
                <a16:creationId xmlns:a16="http://schemas.microsoft.com/office/drawing/2014/main" id="{456256DC-B113-4559-8D0B-3F8B4A7CAB2B}"/>
              </a:ext>
            </a:extLst>
          </p:cNvPr>
          <p:cNvSpPr>
            <a:spLocks noGrp="1"/>
          </p:cNvSpPr>
          <p:nvPr>
            <p:ph type="pic" sz="quarter" idx="21" hasCustomPrompt="1"/>
          </p:nvPr>
        </p:nvSpPr>
        <p:spPr>
          <a:xfrm>
            <a:off x="6548185" y="2804053"/>
            <a:ext cx="1487419" cy="1498417"/>
          </a:xfrm>
          <a:prstGeom prst="rect">
            <a:avLst/>
          </a:prstGeom>
        </p:spPr>
        <p:txBody>
          <a:bodyPr rtlCol="0"/>
          <a:lstStyle>
            <a:lvl1pPr marL="0" indent="0" algn="ctr">
              <a:buNone/>
              <a:defRPr/>
            </a:lvl1pPr>
          </a:lstStyle>
          <a:p>
            <a:pPr rtl="0"/>
            <a:r>
              <a:rPr lang="de-DE" noProof="0"/>
              <a:t>Zum Hinzufügen eines Fotos klicken</a:t>
            </a:r>
          </a:p>
        </p:txBody>
      </p:sp>
      <p:sp>
        <p:nvSpPr>
          <p:cNvPr id="18" name="Bildplatzhalter 9">
            <a:extLst>
              <a:ext uri="{FF2B5EF4-FFF2-40B4-BE49-F238E27FC236}">
                <a16:creationId xmlns:a16="http://schemas.microsoft.com/office/drawing/2014/main" id="{E60A063A-DD07-4E82-9217-A8AD06D7C94F}"/>
              </a:ext>
            </a:extLst>
          </p:cNvPr>
          <p:cNvSpPr>
            <a:spLocks noGrp="1"/>
          </p:cNvSpPr>
          <p:nvPr>
            <p:ph type="pic" sz="quarter" idx="22" hasCustomPrompt="1"/>
          </p:nvPr>
        </p:nvSpPr>
        <p:spPr>
          <a:xfrm>
            <a:off x="8920409" y="2804053"/>
            <a:ext cx="1487419" cy="1498417"/>
          </a:xfrm>
          <a:prstGeom prst="rect">
            <a:avLst/>
          </a:prstGeom>
        </p:spPr>
        <p:txBody>
          <a:bodyPr rtlCol="0"/>
          <a:lstStyle>
            <a:lvl1pPr marL="0" indent="0" algn="ctr">
              <a:buNone/>
              <a:defRPr/>
            </a:lvl1pPr>
          </a:lstStyle>
          <a:p>
            <a:pPr rtl="0"/>
            <a:r>
              <a:rPr lang="de-DE" noProof="0"/>
              <a:t>Zum Hinzufügen eines Fotos klicken</a:t>
            </a:r>
          </a:p>
        </p:txBody>
      </p:sp>
      <p:sp>
        <p:nvSpPr>
          <p:cNvPr id="19" name="Textplatzhalter 10">
            <a:extLst>
              <a:ext uri="{FF2B5EF4-FFF2-40B4-BE49-F238E27FC236}">
                <a16:creationId xmlns:a16="http://schemas.microsoft.com/office/drawing/2014/main" id="{4194B9ED-C9B7-4850-B875-B179F9A6ADC4}"/>
              </a:ext>
            </a:extLst>
          </p:cNvPr>
          <p:cNvSpPr>
            <a:spLocks noGrp="1"/>
          </p:cNvSpPr>
          <p:nvPr>
            <p:ph type="body" sz="quarter" idx="23" hasCustomPrompt="1"/>
          </p:nvPr>
        </p:nvSpPr>
        <p:spPr>
          <a:xfrm>
            <a:off x="3860463"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20" name="Textplatzhalter 10">
            <a:extLst>
              <a:ext uri="{FF2B5EF4-FFF2-40B4-BE49-F238E27FC236}">
                <a16:creationId xmlns:a16="http://schemas.microsoft.com/office/drawing/2014/main" id="{DBB00C57-7DE2-436D-8748-527515EE4A6A}"/>
              </a:ext>
            </a:extLst>
          </p:cNvPr>
          <p:cNvSpPr>
            <a:spLocks noGrp="1"/>
          </p:cNvSpPr>
          <p:nvPr>
            <p:ph type="body" sz="quarter" idx="24" hasCustomPrompt="1"/>
          </p:nvPr>
        </p:nvSpPr>
        <p:spPr>
          <a:xfrm>
            <a:off x="3860463"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21" name="Textplatzhalter 10">
            <a:extLst>
              <a:ext uri="{FF2B5EF4-FFF2-40B4-BE49-F238E27FC236}">
                <a16:creationId xmlns:a16="http://schemas.microsoft.com/office/drawing/2014/main" id="{D6503F18-AEB2-4183-8F37-6BE4BBD66EE2}"/>
              </a:ext>
            </a:extLst>
          </p:cNvPr>
          <p:cNvSpPr>
            <a:spLocks noGrp="1"/>
          </p:cNvSpPr>
          <p:nvPr>
            <p:ph type="body" sz="quarter" idx="25" hasCustomPrompt="1"/>
          </p:nvPr>
        </p:nvSpPr>
        <p:spPr>
          <a:xfrm>
            <a:off x="6232687" y="4570546"/>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22" name="Textplatzhalter 10">
            <a:extLst>
              <a:ext uri="{FF2B5EF4-FFF2-40B4-BE49-F238E27FC236}">
                <a16:creationId xmlns:a16="http://schemas.microsoft.com/office/drawing/2014/main" id="{D01AC31E-901A-4C34-A8AE-71C303E07F53}"/>
              </a:ext>
            </a:extLst>
          </p:cNvPr>
          <p:cNvSpPr>
            <a:spLocks noGrp="1"/>
          </p:cNvSpPr>
          <p:nvPr>
            <p:ph type="body" sz="quarter" idx="26" hasCustomPrompt="1"/>
          </p:nvPr>
        </p:nvSpPr>
        <p:spPr>
          <a:xfrm>
            <a:off x="6232687" y="4886780"/>
            <a:ext cx="2118414"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23" name="Textplatzhalter 10">
            <a:extLst>
              <a:ext uri="{FF2B5EF4-FFF2-40B4-BE49-F238E27FC236}">
                <a16:creationId xmlns:a16="http://schemas.microsoft.com/office/drawing/2014/main" id="{F113CB6D-E397-418B-8738-D96E553ADD2F}"/>
              </a:ext>
            </a:extLst>
          </p:cNvPr>
          <p:cNvSpPr>
            <a:spLocks noGrp="1"/>
          </p:cNvSpPr>
          <p:nvPr>
            <p:ph type="body" sz="quarter" idx="27" hasCustomPrompt="1"/>
          </p:nvPr>
        </p:nvSpPr>
        <p:spPr>
          <a:xfrm>
            <a:off x="8604911" y="4570546"/>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24" name="Textplatzhalter 10">
            <a:extLst>
              <a:ext uri="{FF2B5EF4-FFF2-40B4-BE49-F238E27FC236}">
                <a16:creationId xmlns:a16="http://schemas.microsoft.com/office/drawing/2014/main" id="{63EA5C1A-BB92-4C5E-BB99-A85B0B0FC499}"/>
              </a:ext>
            </a:extLst>
          </p:cNvPr>
          <p:cNvSpPr>
            <a:spLocks noGrp="1"/>
          </p:cNvSpPr>
          <p:nvPr>
            <p:ph type="body" sz="quarter" idx="28" hasCustomPrompt="1"/>
          </p:nvPr>
        </p:nvSpPr>
        <p:spPr>
          <a:xfrm>
            <a:off x="8604911" y="4886780"/>
            <a:ext cx="2118415" cy="53139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26" name="Rechteck 25">
            <a:extLst>
              <a:ext uri="{FF2B5EF4-FFF2-40B4-BE49-F238E27FC236}">
                <a16:creationId xmlns:a16="http://schemas.microsoft.com/office/drawing/2014/main" id="{90E93D6C-0CD6-42A7-A2D2-C8582F7B353C}"/>
              </a:ext>
            </a:extLst>
          </p:cNvPr>
          <p:cNvSpPr/>
          <p:nvPr userDrawn="1"/>
        </p:nvSpPr>
        <p:spPr>
          <a:xfrm>
            <a:off x="1686323"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28" name="Rechteck 27">
            <a:extLst>
              <a:ext uri="{FF2B5EF4-FFF2-40B4-BE49-F238E27FC236}">
                <a16:creationId xmlns:a16="http://schemas.microsoft.com/office/drawing/2014/main" id="{B7D0FDBA-5294-4730-92D6-440AA8DE35AE}"/>
              </a:ext>
            </a:extLst>
          </p:cNvPr>
          <p:cNvSpPr/>
          <p:nvPr userDrawn="1"/>
        </p:nvSpPr>
        <p:spPr>
          <a:xfrm>
            <a:off x="4058547"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30" name="Rechteck 29">
            <a:extLst>
              <a:ext uri="{FF2B5EF4-FFF2-40B4-BE49-F238E27FC236}">
                <a16:creationId xmlns:a16="http://schemas.microsoft.com/office/drawing/2014/main" id="{E8E75564-AD04-4406-979E-AC0A8BE2AEFD}"/>
              </a:ext>
            </a:extLst>
          </p:cNvPr>
          <p:cNvSpPr/>
          <p:nvPr userDrawn="1"/>
        </p:nvSpPr>
        <p:spPr>
          <a:xfrm>
            <a:off x="6430771"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32" name="Rechteck 31">
            <a:extLst>
              <a:ext uri="{FF2B5EF4-FFF2-40B4-BE49-F238E27FC236}">
                <a16:creationId xmlns:a16="http://schemas.microsoft.com/office/drawing/2014/main" id="{0E7899F8-DBAB-4DCC-857C-94A3CF0FE542}"/>
              </a:ext>
            </a:extLst>
          </p:cNvPr>
          <p:cNvSpPr/>
          <p:nvPr userDrawn="1"/>
        </p:nvSpPr>
        <p:spPr>
          <a:xfrm>
            <a:off x="8802995" y="2684612"/>
            <a:ext cx="1722246" cy="1737299"/>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2" name="Titel 1">
            <a:extLst>
              <a:ext uri="{FF2B5EF4-FFF2-40B4-BE49-F238E27FC236}">
                <a16:creationId xmlns:a16="http://schemas.microsoft.com/office/drawing/2014/main" id="{8B41C8F6-B68C-4B34-A1EC-848B6301BE02}"/>
              </a:ext>
            </a:extLst>
          </p:cNvPr>
          <p:cNvSpPr>
            <a:spLocks noGrp="1"/>
          </p:cNvSpPr>
          <p:nvPr>
            <p:ph type="title" hasCustomPrompt="1"/>
          </p:nvPr>
        </p:nvSpPr>
        <p:spPr>
          <a:xfrm>
            <a:off x="2452698" y="1566777"/>
            <a:ext cx="7286604" cy="634323"/>
          </a:xfrm>
        </p:spPr>
        <p:txBody>
          <a:bodyPr rtlCol="0" anchor="t">
            <a:normAutofit/>
          </a:bodyPr>
          <a:lstStyle>
            <a:lvl1pPr algn="ctr">
              <a:lnSpc>
                <a:spcPct val="125000"/>
              </a:lnSpc>
              <a:defRPr sz="2800"/>
            </a:lvl1pPr>
          </a:lstStyle>
          <a:p>
            <a:pPr rtl="0"/>
            <a:r>
              <a:rPr lang="de-DE" noProof="0"/>
              <a:t>Titel durch Klicken hinzufügen</a:t>
            </a:r>
          </a:p>
        </p:txBody>
      </p:sp>
    </p:spTree>
    <p:extLst>
      <p:ext uri="{BB962C8B-B14F-4D97-AF65-F5344CB8AC3E}">
        <p14:creationId xmlns:p14="http://schemas.microsoft.com/office/powerpoint/2010/main" val="1714060220"/>
      </p:ext>
    </p:extLst>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Das gesamte Team">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B6B7C369-B3B1-47DB-AFB5-4A2FA0A0469C}"/>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umsplatzhalter 2">
            <a:extLst>
              <a:ext uri="{FF2B5EF4-FFF2-40B4-BE49-F238E27FC236}">
                <a16:creationId xmlns:a16="http://schemas.microsoft.com/office/drawing/2014/main" id="{26EDB6E9-4285-4C1C-9752-2D43D60780B6}"/>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B52EDB06-237E-4E77-B217-FD0E19A41086}"/>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A0BACDA0-CD42-4B14-A524-FF6FF7E28A6A}"/>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11" name="Rechteck 10">
            <a:extLst>
              <a:ext uri="{FF2B5EF4-FFF2-40B4-BE49-F238E27FC236}">
                <a16:creationId xmlns:a16="http://schemas.microsoft.com/office/drawing/2014/main" id="{C8C5DE79-8AB4-425F-A9CB-B17901806732}"/>
              </a:ext>
            </a:extLst>
          </p:cNvPr>
          <p:cNvSpPr/>
          <p:nvPr userDrawn="1"/>
        </p:nvSpPr>
        <p:spPr>
          <a:xfrm>
            <a:off x="739302" y="739302"/>
            <a:ext cx="10713396" cy="5379396"/>
          </a:xfrm>
          <a:prstGeom prst="rect">
            <a:avLst/>
          </a:prstGeom>
          <a:solidFill>
            <a:schemeClr val="bg2">
              <a:alpha val="8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31" name="Textplatzhalter 10">
            <a:extLst>
              <a:ext uri="{FF2B5EF4-FFF2-40B4-BE49-F238E27FC236}">
                <a16:creationId xmlns:a16="http://schemas.microsoft.com/office/drawing/2014/main" id="{A8FDD580-B69C-4AF1-9C0C-1CF94ECEB278}"/>
              </a:ext>
            </a:extLst>
          </p:cNvPr>
          <p:cNvSpPr>
            <a:spLocks noGrp="1"/>
          </p:cNvSpPr>
          <p:nvPr>
            <p:ph type="body" sz="quarter" idx="18" hasCustomPrompt="1"/>
          </p:nvPr>
        </p:nvSpPr>
        <p:spPr>
          <a:xfrm>
            <a:off x="1418477"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32" name="Textplatzhalter 10">
            <a:extLst>
              <a:ext uri="{FF2B5EF4-FFF2-40B4-BE49-F238E27FC236}">
                <a16:creationId xmlns:a16="http://schemas.microsoft.com/office/drawing/2014/main" id="{7A72E08F-5B05-415B-A503-4CED86D11FE1}"/>
              </a:ext>
            </a:extLst>
          </p:cNvPr>
          <p:cNvSpPr>
            <a:spLocks noGrp="1"/>
          </p:cNvSpPr>
          <p:nvPr>
            <p:ph type="body" sz="quarter" idx="19" hasCustomPrompt="1"/>
          </p:nvPr>
        </p:nvSpPr>
        <p:spPr>
          <a:xfrm>
            <a:off x="1418477"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36" name="Textplatzhalter 10">
            <a:extLst>
              <a:ext uri="{FF2B5EF4-FFF2-40B4-BE49-F238E27FC236}">
                <a16:creationId xmlns:a16="http://schemas.microsoft.com/office/drawing/2014/main" id="{02D7BE41-1227-4D94-AC6E-F4D007491740}"/>
              </a:ext>
            </a:extLst>
          </p:cNvPr>
          <p:cNvSpPr>
            <a:spLocks noGrp="1"/>
          </p:cNvSpPr>
          <p:nvPr>
            <p:ph type="body" sz="quarter" idx="23" hasCustomPrompt="1"/>
          </p:nvPr>
        </p:nvSpPr>
        <p:spPr>
          <a:xfrm>
            <a:off x="3839016"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37" name="Textplatzhalter 10">
            <a:extLst>
              <a:ext uri="{FF2B5EF4-FFF2-40B4-BE49-F238E27FC236}">
                <a16:creationId xmlns:a16="http://schemas.microsoft.com/office/drawing/2014/main" id="{C7E8138A-A795-4EF2-B1FF-1A36693A3593}"/>
              </a:ext>
            </a:extLst>
          </p:cNvPr>
          <p:cNvSpPr>
            <a:spLocks noGrp="1"/>
          </p:cNvSpPr>
          <p:nvPr>
            <p:ph type="body" sz="quarter" idx="24" hasCustomPrompt="1"/>
          </p:nvPr>
        </p:nvSpPr>
        <p:spPr>
          <a:xfrm>
            <a:off x="3839016"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38" name="Textplatzhalter 10">
            <a:extLst>
              <a:ext uri="{FF2B5EF4-FFF2-40B4-BE49-F238E27FC236}">
                <a16:creationId xmlns:a16="http://schemas.microsoft.com/office/drawing/2014/main" id="{77F66B66-F2E4-439A-A7DF-A9A64B0DF7BB}"/>
              </a:ext>
            </a:extLst>
          </p:cNvPr>
          <p:cNvSpPr>
            <a:spLocks noGrp="1"/>
          </p:cNvSpPr>
          <p:nvPr>
            <p:ph type="body" sz="quarter" idx="25" hasCustomPrompt="1"/>
          </p:nvPr>
        </p:nvSpPr>
        <p:spPr>
          <a:xfrm>
            <a:off x="6259555" y="5098599"/>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39" name="Textplatzhalter 10">
            <a:extLst>
              <a:ext uri="{FF2B5EF4-FFF2-40B4-BE49-F238E27FC236}">
                <a16:creationId xmlns:a16="http://schemas.microsoft.com/office/drawing/2014/main" id="{13CDFA66-0739-48E3-97B6-F63F13A0A838}"/>
              </a:ext>
            </a:extLst>
          </p:cNvPr>
          <p:cNvSpPr>
            <a:spLocks noGrp="1"/>
          </p:cNvSpPr>
          <p:nvPr>
            <p:ph type="body" sz="quarter" idx="26" hasCustomPrompt="1"/>
          </p:nvPr>
        </p:nvSpPr>
        <p:spPr>
          <a:xfrm>
            <a:off x="6259555" y="5414833"/>
            <a:ext cx="2118414"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40" name="Textplatzhalter 10">
            <a:extLst>
              <a:ext uri="{FF2B5EF4-FFF2-40B4-BE49-F238E27FC236}">
                <a16:creationId xmlns:a16="http://schemas.microsoft.com/office/drawing/2014/main" id="{B4EE4B66-F80E-45BB-B2FE-CC11E1FBAF24}"/>
              </a:ext>
            </a:extLst>
          </p:cNvPr>
          <p:cNvSpPr>
            <a:spLocks noGrp="1"/>
          </p:cNvSpPr>
          <p:nvPr>
            <p:ph type="body" sz="quarter" idx="27" hasCustomPrompt="1"/>
          </p:nvPr>
        </p:nvSpPr>
        <p:spPr>
          <a:xfrm>
            <a:off x="8680094" y="5098599"/>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41" name="Textplatzhalter 10">
            <a:extLst>
              <a:ext uri="{FF2B5EF4-FFF2-40B4-BE49-F238E27FC236}">
                <a16:creationId xmlns:a16="http://schemas.microsoft.com/office/drawing/2014/main" id="{51F734C1-F867-4FB6-A239-D99ED9E4C54D}"/>
              </a:ext>
            </a:extLst>
          </p:cNvPr>
          <p:cNvSpPr>
            <a:spLocks noGrp="1"/>
          </p:cNvSpPr>
          <p:nvPr>
            <p:ph type="body" sz="quarter" idx="28" hasCustomPrompt="1"/>
          </p:nvPr>
        </p:nvSpPr>
        <p:spPr>
          <a:xfrm>
            <a:off x="8680094" y="5414833"/>
            <a:ext cx="2118415" cy="332113"/>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62" name="Bildplatzhalter 9">
            <a:extLst>
              <a:ext uri="{FF2B5EF4-FFF2-40B4-BE49-F238E27FC236}">
                <a16:creationId xmlns:a16="http://schemas.microsoft.com/office/drawing/2014/main" id="{11E88FD1-69BB-4254-81B8-7B383CE8D2D0}"/>
              </a:ext>
            </a:extLst>
          </p:cNvPr>
          <p:cNvSpPr>
            <a:spLocks noGrp="1"/>
          </p:cNvSpPr>
          <p:nvPr>
            <p:ph type="pic" sz="quarter" idx="29" hasCustomPrompt="1"/>
          </p:nvPr>
        </p:nvSpPr>
        <p:spPr>
          <a:xfrm>
            <a:off x="2002390" y="2327255"/>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63" name="Textplatzhalter 10">
            <a:extLst>
              <a:ext uri="{FF2B5EF4-FFF2-40B4-BE49-F238E27FC236}">
                <a16:creationId xmlns:a16="http://schemas.microsoft.com/office/drawing/2014/main" id="{E6EBB7F2-ABDB-41F2-8A6B-93196276ABF5}"/>
              </a:ext>
            </a:extLst>
          </p:cNvPr>
          <p:cNvSpPr>
            <a:spLocks noGrp="1"/>
          </p:cNvSpPr>
          <p:nvPr>
            <p:ph type="body" sz="quarter" idx="30" hasCustomPrompt="1"/>
          </p:nvPr>
        </p:nvSpPr>
        <p:spPr>
          <a:xfrm>
            <a:off x="1418477"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64" name="Textplatzhalter 10">
            <a:extLst>
              <a:ext uri="{FF2B5EF4-FFF2-40B4-BE49-F238E27FC236}">
                <a16:creationId xmlns:a16="http://schemas.microsoft.com/office/drawing/2014/main" id="{4D66759F-DBAD-46B4-929C-18F2FB541B00}"/>
              </a:ext>
            </a:extLst>
          </p:cNvPr>
          <p:cNvSpPr>
            <a:spLocks noGrp="1"/>
          </p:cNvSpPr>
          <p:nvPr>
            <p:ph type="body" sz="quarter" idx="31" hasCustomPrompt="1"/>
          </p:nvPr>
        </p:nvSpPr>
        <p:spPr>
          <a:xfrm>
            <a:off x="1418477"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68" name="Textplatzhalter 10">
            <a:extLst>
              <a:ext uri="{FF2B5EF4-FFF2-40B4-BE49-F238E27FC236}">
                <a16:creationId xmlns:a16="http://schemas.microsoft.com/office/drawing/2014/main" id="{07D90C20-BFF7-4D04-AD95-1861DF74509F}"/>
              </a:ext>
            </a:extLst>
          </p:cNvPr>
          <p:cNvSpPr>
            <a:spLocks noGrp="1"/>
          </p:cNvSpPr>
          <p:nvPr>
            <p:ph type="body" sz="quarter" idx="35" hasCustomPrompt="1"/>
          </p:nvPr>
        </p:nvSpPr>
        <p:spPr>
          <a:xfrm>
            <a:off x="3839016"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69" name="Textplatzhalter 10">
            <a:extLst>
              <a:ext uri="{FF2B5EF4-FFF2-40B4-BE49-F238E27FC236}">
                <a16:creationId xmlns:a16="http://schemas.microsoft.com/office/drawing/2014/main" id="{EF54F366-5FD7-4707-A0E3-FAFA53156C29}"/>
              </a:ext>
            </a:extLst>
          </p:cNvPr>
          <p:cNvSpPr>
            <a:spLocks noGrp="1"/>
          </p:cNvSpPr>
          <p:nvPr>
            <p:ph type="body" sz="quarter" idx="36" hasCustomPrompt="1"/>
          </p:nvPr>
        </p:nvSpPr>
        <p:spPr>
          <a:xfrm>
            <a:off x="3839016"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70" name="Textplatzhalter 10">
            <a:extLst>
              <a:ext uri="{FF2B5EF4-FFF2-40B4-BE49-F238E27FC236}">
                <a16:creationId xmlns:a16="http://schemas.microsoft.com/office/drawing/2014/main" id="{A51158F4-509A-44E4-A601-2CD7AEDE7380}"/>
              </a:ext>
            </a:extLst>
          </p:cNvPr>
          <p:cNvSpPr>
            <a:spLocks noGrp="1"/>
          </p:cNvSpPr>
          <p:nvPr>
            <p:ph type="body" sz="quarter" idx="37" hasCustomPrompt="1"/>
          </p:nvPr>
        </p:nvSpPr>
        <p:spPr>
          <a:xfrm>
            <a:off x="6259555" y="3263610"/>
            <a:ext cx="2118414"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71" name="Textplatzhalter 10">
            <a:extLst>
              <a:ext uri="{FF2B5EF4-FFF2-40B4-BE49-F238E27FC236}">
                <a16:creationId xmlns:a16="http://schemas.microsoft.com/office/drawing/2014/main" id="{DA9AC8DA-4C66-4D66-9075-59DC95E2AC33}"/>
              </a:ext>
            </a:extLst>
          </p:cNvPr>
          <p:cNvSpPr>
            <a:spLocks noGrp="1"/>
          </p:cNvSpPr>
          <p:nvPr>
            <p:ph type="body" sz="quarter" idx="38" hasCustomPrompt="1"/>
          </p:nvPr>
        </p:nvSpPr>
        <p:spPr>
          <a:xfrm>
            <a:off x="6259555" y="3579845"/>
            <a:ext cx="2118414"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72" name="Textplatzhalter 10">
            <a:extLst>
              <a:ext uri="{FF2B5EF4-FFF2-40B4-BE49-F238E27FC236}">
                <a16:creationId xmlns:a16="http://schemas.microsoft.com/office/drawing/2014/main" id="{F3A598D9-D412-4C15-A31C-3A4842B32E1F}"/>
              </a:ext>
            </a:extLst>
          </p:cNvPr>
          <p:cNvSpPr>
            <a:spLocks noGrp="1"/>
          </p:cNvSpPr>
          <p:nvPr>
            <p:ph type="body" sz="quarter" idx="39" hasCustomPrompt="1"/>
          </p:nvPr>
        </p:nvSpPr>
        <p:spPr>
          <a:xfrm>
            <a:off x="8680094" y="3263610"/>
            <a:ext cx="2118415" cy="332113"/>
          </a:xfrm>
          <a:prstGeom prst="rect">
            <a:avLst/>
          </a:prstGeom>
        </p:spPr>
        <p:txBody>
          <a:bodyPr rtlCol="0" anchor="b">
            <a:normAutofit/>
          </a:bodyPr>
          <a:lstStyle>
            <a:lvl1pPr marL="0" indent="0" algn="ctr">
              <a:buNone/>
              <a:defRPr sz="1400" b="1" cap="all" spc="100" baseline="0">
                <a:solidFill>
                  <a:schemeClr val="accent2"/>
                </a:solidFill>
                <a:latin typeface="Arial" panose="020B0604020202020204" pitchFamily="34" charset="0"/>
              </a:defRPr>
            </a:lvl1pPr>
          </a:lstStyle>
          <a:p>
            <a:pPr lvl="0" rtl="0"/>
            <a:r>
              <a:rPr lang="de-DE" noProof="0"/>
              <a:t>Namen hinzufügen</a:t>
            </a:r>
          </a:p>
        </p:txBody>
      </p:sp>
      <p:sp>
        <p:nvSpPr>
          <p:cNvPr id="73" name="Textplatzhalter 10">
            <a:extLst>
              <a:ext uri="{FF2B5EF4-FFF2-40B4-BE49-F238E27FC236}">
                <a16:creationId xmlns:a16="http://schemas.microsoft.com/office/drawing/2014/main" id="{14A0A9AD-40F7-4203-917C-8BFBF4FCF2C0}"/>
              </a:ext>
            </a:extLst>
          </p:cNvPr>
          <p:cNvSpPr>
            <a:spLocks noGrp="1"/>
          </p:cNvSpPr>
          <p:nvPr>
            <p:ph type="body" sz="quarter" idx="40" hasCustomPrompt="1"/>
          </p:nvPr>
        </p:nvSpPr>
        <p:spPr>
          <a:xfrm>
            <a:off x="8680094" y="3579845"/>
            <a:ext cx="2118415" cy="390545"/>
          </a:xfrm>
          <a:prstGeom prst="rect">
            <a:avLst/>
          </a:prstGeom>
        </p:spPr>
        <p:txBody>
          <a:bodyPr rtlCol="0" anchor="t">
            <a:normAutofit/>
          </a:bodyPr>
          <a:lstStyle>
            <a:lvl1pPr marL="0" indent="0" algn="ctr">
              <a:buNone/>
              <a:defRPr sz="1200" cap="none" spc="100" baseline="0">
                <a:solidFill>
                  <a:schemeClr val="tx1"/>
                </a:solidFill>
                <a:latin typeface="+mn-lt"/>
              </a:defRPr>
            </a:lvl1pPr>
          </a:lstStyle>
          <a:p>
            <a:pPr lvl="0" rtl="0"/>
            <a:r>
              <a:rPr lang="de-DE" noProof="0"/>
              <a:t>Titel hinzufügen</a:t>
            </a:r>
          </a:p>
        </p:txBody>
      </p:sp>
      <p:sp>
        <p:nvSpPr>
          <p:cNvPr id="74" name="Rechteck 73">
            <a:extLst>
              <a:ext uri="{FF2B5EF4-FFF2-40B4-BE49-F238E27FC236}">
                <a16:creationId xmlns:a16="http://schemas.microsoft.com/office/drawing/2014/main" id="{129E220D-4268-4E0B-B292-D87F92DF6ED3}"/>
              </a:ext>
            </a:extLst>
          </p:cNvPr>
          <p:cNvSpPr/>
          <p:nvPr userDrawn="1"/>
        </p:nvSpPr>
        <p:spPr>
          <a:xfrm>
            <a:off x="1947081" y="227264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78" name="Bildplatzhalter 9">
            <a:extLst>
              <a:ext uri="{FF2B5EF4-FFF2-40B4-BE49-F238E27FC236}">
                <a16:creationId xmlns:a16="http://schemas.microsoft.com/office/drawing/2014/main" id="{2DB6BDC2-D18B-4AF7-9B33-2FB86D67A64A}"/>
              </a:ext>
            </a:extLst>
          </p:cNvPr>
          <p:cNvSpPr>
            <a:spLocks noGrp="1"/>
          </p:cNvSpPr>
          <p:nvPr>
            <p:ph type="pic" sz="quarter" idx="41" hasCustomPrompt="1"/>
          </p:nvPr>
        </p:nvSpPr>
        <p:spPr>
          <a:xfrm>
            <a:off x="2002390" y="4154796"/>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79" name="Rechteck 78">
            <a:extLst>
              <a:ext uri="{FF2B5EF4-FFF2-40B4-BE49-F238E27FC236}">
                <a16:creationId xmlns:a16="http://schemas.microsoft.com/office/drawing/2014/main" id="{CB9D855A-B11D-44DC-BBE1-7BA68BD18E68}"/>
              </a:ext>
            </a:extLst>
          </p:cNvPr>
          <p:cNvSpPr/>
          <p:nvPr userDrawn="1"/>
        </p:nvSpPr>
        <p:spPr>
          <a:xfrm>
            <a:off x="1947081" y="4100189"/>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80" name="Bildplatzhalter 9">
            <a:extLst>
              <a:ext uri="{FF2B5EF4-FFF2-40B4-BE49-F238E27FC236}">
                <a16:creationId xmlns:a16="http://schemas.microsoft.com/office/drawing/2014/main" id="{D12B69C6-4468-4017-A141-0864B9065E88}"/>
              </a:ext>
            </a:extLst>
          </p:cNvPr>
          <p:cNvSpPr>
            <a:spLocks noGrp="1"/>
          </p:cNvSpPr>
          <p:nvPr>
            <p:ph type="pic" sz="quarter" idx="42" hasCustomPrompt="1"/>
          </p:nvPr>
        </p:nvSpPr>
        <p:spPr>
          <a:xfrm>
            <a:off x="4422929" y="2319234"/>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81" name="Rechteck 80">
            <a:extLst>
              <a:ext uri="{FF2B5EF4-FFF2-40B4-BE49-F238E27FC236}">
                <a16:creationId xmlns:a16="http://schemas.microsoft.com/office/drawing/2014/main" id="{E874C203-B833-4D0D-9674-D25DFA3F9606}"/>
              </a:ext>
            </a:extLst>
          </p:cNvPr>
          <p:cNvSpPr/>
          <p:nvPr userDrawn="1"/>
        </p:nvSpPr>
        <p:spPr>
          <a:xfrm>
            <a:off x="4367620" y="226462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82" name="Bildplatzhalter 9">
            <a:extLst>
              <a:ext uri="{FF2B5EF4-FFF2-40B4-BE49-F238E27FC236}">
                <a16:creationId xmlns:a16="http://schemas.microsoft.com/office/drawing/2014/main" id="{0B83E94D-7A2E-4F82-9F6F-414BB1EE1F9D}"/>
              </a:ext>
            </a:extLst>
          </p:cNvPr>
          <p:cNvSpPr>
            <a:spLocks noGrp="1"/>
          </p:cNvSpPr>
          <p:nvPr>
            <p:ph type="pic" sz="quarter" idx="43" hasCustomPrompt="1"/>
          </p:nvPr>
        </p:nvSpPr>
        <p:spPr>
          <a:xfrm>
            <a:off x="4422929" y="4146775"/>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83" name="Rechteck 82">
            <a:extLst>
              <a:ext uri="{FF2B5EF4-FFF2-40B4-BE49-F238E27FC236}">
                <a16:creationId xmlns:a16="http://schemas.microsoft.com/office/drawing/2014/main" id="{454DE692-CD53-4D36-9E21-EDBFA9779183}"/>
              </a:ext>
            </a:extLst>
          </p:cNvPr>
          <p:cNvSpPr/>
          <p:nvPr userDrawn="1"/>
        </p:nvSpPr>
        <p:spPr>
          <a:xfrm>
            <a:off x="4367620" y="409216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84" name="Bildplatzhalter 9">
            <a:extLst>
              <a:ext uri="{FF2B5EF4-FFF2-40B4-BE49-F238E27FC236}">
                <a16:creationId xmlns:a16="http://schemas.microsoft.com/office/drawing/2014/main" id="{722A2533-C7FE-4FF8-88EA-CC5A72E587E0}"/>
              </a:ext>
            </a:extLst>
          </p:cNvPr>
          <p:cNvSpPr>
            <a:spLocks noGrp="1"/>
          </p:cNvSpPr>
          <p:nvPr>
            <p:ph type="pic" sz="quarter" idx="44" hasCustomPrompt="1"/>
          </p:nvPr>
        </p:nvSpPr>
        <p:spPr>
          <a:xfrm>
            <a:off x="6843468" y="2323944"/>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85" name="Rechteck 84">
            <a:extLst>
              <a:ext uri="{FF2B5EF4-FFF2-40B4-BE49-F238E27FC236}">
                <a16:creationId xmlns:a16="http://schemas.microsoft.com/office/drawing/2014/main" id="{60564730-564F-4992-974D-020B105689EE}"/>
              </a:ext>
            </a:extLst>
          </p:cNvPr>
          <p:cNvSpPr/>
          <p:nvPr userDrawn="1"/>
        </p:nvSpPr>
        <p:spPr>
          <a:xfrm>
            <a:off x="6788159" y="226933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86" name="Bildplatzhalter 9">
            <a:extLst>
              <a:ext uri="{FF2B5EF4-FFF2-40B4-BE49-F238E27FC236}">
                <a16:creationId xmlns:a16="http://schemas.microsoft.com/office/drawing/2014/main" id="{3FF1C129-85E6-40AA-8026-14C47F0F038C}"/>
              </a:ext>
            </a:extLst>
          </p:cNvPr>
          <p:cNvSpPr>
            <a:spLocks noGrp="1"/>
          </p:cNvSpPr>
          <p:nvPr>
            <p:ph type="pic" sz="quarter" idx="45" hasCustomPrompt="1"/>
          </p:nvPr>
        </p:nvSpPr>
        <p:spPr>
          <a:xfrm>
            <a:off x="6843468" y="4151485"/>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87" name="Rechteck 86">
            <a:extLst>
              <a:ext uri="{FF2B5EF4-FFF2-40B4-BE49-F238E27FC236}">
                <a16:creationId xmlns:a16="http://schemas.microsoft.com/office/drawing/2014/main" id="{3E7D63A3-3C58-4F80-B353-C26650B97F55}"/>
              </a:ext>
            </a:extLst>
          </p:cNvPr>
          <p:cNvSpPr/>
          <p:nvPr userDrawn="1"/>
        </p:nvSpPr>
        <p:spPr>
          <a:xfrm>
            <a:off x="6788159" y="4096878"/>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88" name="Bildplatzhalter 9">
            <a:extLst>
              <a:ext uri="{FF2B5EF4-FFF2-40B4-BE49-F238E27FC236}">
                <a16:creationId xmlns:a16="http://schemas.microsoft.com/office/drawing/2014/main" id="{C78943C0-07AD-428D-A010-64CDDC815654}"/>
              </a:ext>
            </a:extLst>
          </p:cNvPr>
          <p:cNvSpPr>
            <a:spLocks noGrp="1"/>
          </p:cNvSpPr>
          <p:nvPr>
            <p:ph type="pic" sz="quarter" idx="46" hasCustomPrompt="1"/>
          </p:nvPr>
        </p:nvSpPr>
        <p:spPr>
          <a:xfrm>
            <a:off x="9264007" y="2315923"/>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89" name="Rechteck 88">
            <a:extLst>
              <a:ext uri="{FF2B5EF4-FFF2-40B4-BE49-F238E27FC236}">
                <a16:creationId xmlns:a16="http://schemas.microsoft.com/office/drawing/2014/main" id="{44D0D2B8-EB2F-407A-A7DF-29BF878D0C97}"/>
              </a:ext>
            </a:extLst>
          </p:cNvPr>
          <p:cNvSpPr/>
          <p:nvPr userDrawn="1"/>
        </p:nvSpPr>
        <p:spPr>
          <a:xfrm>
            <a:off x="9208698" y="2261316"/>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90" name="Bildplatzhalter 9">
            <a:extLst>
              <a:ext uri="{FF2B5EF4-FFF2-40B4-BE49-F238E27FC236}">
                <a16:creationId xmlns:a16="http://schemas.microsoft.com/office/drawing/2014/main" id="{9F5D0399-2186-4D0F-B2B6-FB29536013E2}"/>
              </a:ext>
            </a:extLst>
          </p:cNvPr>
          <p:cNvSpPr>
            <a:spLocks noGrp="1"/>
          </p:cNvSpPr>
          <p:nvPr>
            <p:ph type="pic" sz="quarter" idx="47" hasCustomPrompt="1"/>
          </p:nvPr>
        </p:nvSpPr>
        <p:spPr>
          <a:xfrm>
            <a:off x="9264007" y="4143464"/>
            <a:ext cx="950588" cy="685062"/>
          </a:xfrm>
          <a:prstGeom prst="rect">
            <a:avLst/>
          </a:prstGeom>
        </p:spPr>
        <p:txBody>
          <a:bodyPr rtlCol="0" anchor="ctr">
            <a:normAutofit/>
          </a:bodyPr>
          <a:lstStyle>
            <a:lvl1pPr marL="0" indent="0" algn="ctr">
              <a:buNone/>
              <a:defRPr sz="1200"/>
            </a:lvl1pPr>
          </a:lstStyle>
          <a:p>
            <a:pPr rtl="0"/>
            <a:r>
              <a:rPr lang="de-DE" noProof="0"/>
              <a:t>Zum Hinzufügen eines Fotos klicken</a:t>
            </a:r>
          </a:p>
        </p:txBody>
      </p:sp>
      <p:sp>
        <p:nvSpPr>
          <p:cNvPr id="91" name="Rechteck 90">
            <a:extLst>
              <a:ext uri="{FF2B5EF4-FFF2-40B4-BE49-F238E27FC236}">
                <a16:creationId xmlns:a16="http://schemas.microsoft.com/office/drawing/2014/main" id="{A161A1AC-702C-4209-BE7C-E51F7434B5B5}"/>
              </a:ext>
            </a:extLst>
          </p:cNvPr>
          <p:cNvSpPr/>
          <p:nvPr userDrawn="1"/>
        </p:nvSpPr>
        <p:spPr>
          <a:xfrm>
            <a:off x="9208698" y="4088857"/>
            <a:ext cx="1061206" cy="794276"/>
          </a:xfrm>
          <a:prstGeom prst="rect">
            <a:avLst/>
          </a:prstGeom>
          <a:noFill/>
          <a:ln w="25400">
            <a:solidFill>
              <a:schemeClr val="accent2"/>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42" name="Titel 1">
            <a:extLst>
              <a:ext uri="{FF2B5EF4-FFF2-40B4-BE49-F238E27FC236}">
                <a16:creationId xmlns:a16="http://schemas.microsoft.com/office/drawing/2014/main" id="{8ADA00ED-298B-444A-A7F5-508EDBA56FC5}"/>
              </a:ext>
            </a:extLst>
          </p:cNvPr>
          <p:cNvSpPr>
            <a:spLocks noGrp="1"/>
          </p:cNvSpPr>
          <p:nvPr>
            <p:ph type="title" hasCustomPrompt="1"/>
          </p:nvPr>
        </p:nvSpPr>
        <p:spPr>
          <a:xfrm>
            <a:off x="2452698" y="1187753"/>
            <a:ext cx="7286604" cy="634323"/>
          </a:xfrm>
        </p:spPr>
        <p:txBody>
          <a:bodyPr rtlCol="0" anchor="t">
            <a:normAutofit/>
          </a:bodyPr>
          <a:lstStyle>
            <a:lvl1pPr algn="ctr">
              <a:lnSpc>
                <a:spcPct val="125000"/>
              </a:lnSpc>
              <a:defRPr sz="2800"/>
            </a:lvl1pPr>
          </a:lstStyle>
          <a:p>
            <a:pPr rtl="0"/>
            <a:r>
              <a:rPr lang="de-DE" noProof="0"/>
              <a:t>Titel durch Klicken hinzufügen</a:t>
            </a:r>
          </a:p>
        </p:txBody>
      </p:sp>
    </p:spTree>
    <p:extLst>
      <p:ext uri="{BB962C8B-B14F-4D97-AF65-F5344CB8AC3E}">
        <p14:creationId xmlns:p14="http://schemas.microsoft.com/office/powerpoint/2010/main" val="197788667"/>
      </p:ext>
    </p:extLst>
  </p:cSld>
  <p:clrMapOvr>
    <a:masterClrMapping/>
  </p:clrMapOvr>
</p:sldLayout>
</file>

<file path=ppt/slideLayouts/slideLayout19.xml><?xml version="1.0" encoding="utf-8"?>
<p:sldLayout xmlns:a="http://schemas.openxmlformats.org/drawingml/2006/main" xmlns:r="http://schemas.openxmlformats.org/officeDocument/2006/relationships" xmlns:p="http://schemas.openxmlformats.org/presentationml/2006/main" preserve="1" userDrawn="1">
  <p:cSld name="Finanzierung">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DFBC2989-2CED-47FB-8D23-FF60F2561EAD}"/>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3" name="Datumsplatzhalter 2">
            <a:extLst>
              <a:ext uri="{FF2B5EF4-FFF2-40B4-BE49-F238E27FC236}">
                <a16:creationId xmlns:a16="http://schemas.microsoft.com/office/drawing/2014/main" id="{BA429704-4AB7-47AB-8C1F-4C2E4C99A10E}"/>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B0348280-3106-454C-9D69-9BD1267B1811}"/>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09426433-6916-408B-BE80-EB35C693077C}"/>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34" name="Rechteck 33">
            <a:extLst>
              <a:ext uri="{FF2B5EF4-FFF2-40B4-BE49-F238E27FC236}">
                <a16:creationId xmlns:a16="http://schemas.microsoft.com/office/drawing/2014/main" id="{137D1BF6-CA32-48D3-B8AE-5D5C621A7EB5}"/>
              </a:ext>
              <a:ext uri="{C183D7F6-B498-43B3-948B-1728B52AA6E4}">
                <adec:decorative xmlns:adec="http://schemas.microsoft.com/office/drawing/2017/decorative" val="1"/>
              </a:ext>
            </a:extLst>
          </p:cNvPr>
          <p:cNvSpPr/>
          <p:nvPr userDrawn="1"/>
        </p:nvSpPr>
        <p:spPr>
          <a:xfrm>
            <a:off x="0" y="0"/>
            <a:ext cx="12192000" cy="6858000"/>
          </a:xfrm>
          <a:prstGeom prst="rect">
            <a:avLst/>
          </a:prstGeom>
          <a:solidFill>
            <a:schemeClr val="accent2">
              <a:lumMod val="50000"/>
              <a:alpha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noProof="0"/>
          </a:p>
        </p:txBody>
      </p:sp>
      <p:sp>
        <p:nvSpPr>
          <p:cNvPr id="19" name="Textplatzhalter 14">
            <a:extLst>
              <a:ext uri="{FF2B5EF4-FFF2-40B4-BE49-F238E27FC236}">
                <a16:creationId xmlns:a16="http://schemas.microsoft.com/office/drawing/2014/main" id="{F57E488F-AD89-4213-9093-5646DF323A25}"/>
              </a:ext>
            </a:extLst>
          </p:cNvPr>
          <p:cNvSpPr>
            <a:spLocks noGrp="1"/>
          </p:cNvSpPr>
          <p:nvPr>
            <p:ph type="body" sz="quarter" idx="13" hasCustomPrompt="1"/>
          </p:nvPr>
        </p:nvSpPr>
        <p:spPr>
          <a:xfrm>
            <a:off x="900511"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4"/>
                </a:solidFill>
                <a:latin typeface="Arial" panose="020B0604020202020204" pitchFamily="34" charset="0"/>
              </a:defRPr>
            </a:lvl1pPr>
          </a:lstStyle>
          <a:p>
            <a:pPr lvl="0" rtl="0"/>
            <a:r>
              <a:rPr lang="de-DE" noProof="0"/>
              <a:t>Titel durch Klicken hinzufügen</a:t>
            </a:r>
          </a:p>
        </p:txBody>
      </p:sp>
      <p:sp>
        <p:nvSpPr>
          <p:cNvPr id="20" name="Textplatzhalter 14">
            <a:extLst>
              <a:ext uri="{FF2B5EF4-FFF2-40B4-BE49-F238E27FC236}">
                <a16:creationId xmlns:a16="http://schemas.microsoft.com/office/drawing/2014/main" id="{E31C9DEB-43A3-4514-9EB8-2CE147497B96}"/>
              </a:ext>
            </a:extLst>
          </p:cNvPr>
          <p:cNvSpPr>
            <a:spLocks noGrp="1"/>
          </p:cNvSpPr>
          <p:nvPr>
            <p:ph type="body" sz="quarter" idx="15" hasCustomPrompt="1"/>
          </p:nvPr>
        </p:nvSpPr>
        <p:spPr>
          <a:xfrm>
            <a:off x="900511"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21" name="Textplatzhalter 14">
            <a:extLst>
              <a:ext uri="{FF2B5EF4-FFF2-40B4-BE49-F238E27FC236}">
                <a16:creationId xmlns:a16="http://schemas.microsoft.com/office/drawing/2014/main" id="{254EC399-E62D-401A-936C-2B26F8265F17}"/>
              </a:ext>
            </a:extLst>
          </p:cNvPr>
          <p:cNvSpPr>
            <a:spLocks noGrp="1"/>
          </p:cNvSpPr>
          <p:nvPr>
            <p:ph type="body" sz="quarter" idx="16" hasCustomPrompt="1"/>
          </p:nvPr>
        </p:nvSpPr>
        <p:spPr>
          <a:xfrm>
            <a:off x="3584039"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3">
                    <a:lumMod val="60000"/>
                    <a:lumOff val="40000"/>
                  </a:schemeClr>
                </a:solidFill>
                <a:latin typeface="Arial" panose="020B0604020202020204" pitchFamily="34" charset="0"/>
              </a:defRPr>
            </a:lvl1pPr>
          </a:lstStyle>
          <a:p>
            <a:pPr lvl="0" rtl="0"/>
            <a:r>
              <a:rPr lang="de-DE" noProof="0"/>
              <a:t>Titel durch Klicken hinzufügen</a:t>
            </a:r>
          </a:p>
        </p:txBody>
      </p:sp>
      <p:sp>
        <p:nvSpPr>
          <p:cNvPr id="22" name="Textplatzhalter 14">
            <a:extLst>
              <a:ext uri="{FF2B5EF4-FFF2-40B4-BE49-F238E27FC236}">
                <a16:creationId xmlns:a16="http://schemas.microsoft.com/office/drawing/2014/main" id="{4F49DC18-7C09-4FFC-98BF-DC17FCE6223B}"/>
              </a:ext>
            </a:extLst>
          </p:cNvPr>
          <p:cNvSpPr>
            <a:spLocks noGrp="1"/>
          </p:cNvSpPr>
          <p:nvPr>
            <p:ph type="body" sz="quarter" idx="17" hasCustomPrompt="1"/>
          </p:nvPr>
        </p:nvSpPr>
        <p:spPr>
          <a:xfrm>
            <a:off x="3584039"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23" name="Textplatzhalter 14">
            <a:extLst>
              <a:ext uri="{FF2B5EF4-FFF2-40B4-BE49-F238E27FC236}">
                <a16:creationId xmlns:a16="http://schemas.microsoft.com/office/drawing/2014/main" id="{9D21F281-5009-4E28-B34E-218C36B33ABD}"/>
              </a:ext>
            </a:extLst>
          </p:cNvPr>
          <p:cNvSpPr>
            <a:spLocks noGrp="1"/>
          </p:cNvSpPr>
          <p:nvPr>
            <p:ph type="body" sz="quarter" idx="18" hasCustomPrompt="1"/>
          </p:nvPr>
        </p:nvSpPr>
        <p:spPr>
          <a:xfrm>
            <a:off x="6267567"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4" name="Textplatzhalter 14">
            <a:extLst>
              <a:ext uri="{FF2B5EF4-FFF2-40B4-BE49-F238E27FC236}">
                <a16:creationId xmlns:a16="http://schemas.microsoft.com/office/drawing/2014/main" id="{75C2A3FB-F206-4ED3-A8BF-712D66D52D29}"/>
              </a:ext>
            </a:extLst>
          </p:cNvPr>
          <p:cNvSpPr>
            <a:spLocks noGrp="1"/>
          </p:cNvSpPr>
          <p:nvPr>
            <p:ph type="body" sz="quarter" idx="19" hasCustomPrompt="1"/>
          </p:nvPr>
        </p:nvSpPr>
        <p:spPr>
          <a:xfrm>
            <a:off x="6267567"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25" name="Textplatzhalter 14">
            <a:extLst>
              <a:ext uri="{FF2B5EF4-FFF2-40B4-BE49-F238E27FC236}">
                <a16:creationId xmlns:a16="http://schemas.microsoft.com/office/drawing/2014/main" id="{433D1544-1248-444D-B0AC-C5B22E1D2638}"/>
              </a:ext>
            </a:extLst>
          </p:cNvPr>
          <p:cNvSpPr>
            <a:spLocks noGrp="1"/>
          </p:cNvSpPr>
          <p:nvPr>
            <p:ph type="body" sz="quarter" idx="20" hasCustomPrompt="1"/>
          </p:nvPr>
        </p:nvSpPr>
        <p:spPr>
          <a:xfrm>
            <a:off x="8951094" y="4114240"/>
            <a:ext cx="2382386" cy="613702"/>
          </a:xfrm>
          <a:prstGeom prst="rect">
            <a:avLst/>
          </a:prstGeom>
        </p:spPr>
        <p:txBody>
          <a:bodyPr rtlCol="0" anchor="b">
            <a:normAutofit/>
          </a:bodyPr>
          <a:lstStyle>
            <a:lvl1pPr marL="0" indent="0" algn="ctr">
              <a:lnSpc>
                <a:spcPct val="100000"/>
              </a:lnSpc>
              <a:spcBef>
                <a:spcPts val="0"/>
              </a:spcBef>
              <a:spcAft>
                <a:spcPts val="0"/>
              </a:spcAft>
              <a:buNone/>
              <a:defRPr sz="1600" b="1" cap="all" spc="200" baseline="0">
                <a:solidFill>
                  <a:schemeClr val="accent2">
                    <a:lumMod val="20000"/>
                    <a:lumOff val="80000"/>
                  </a:schemeClr>
                </a:solidFill>
                <a:latin typeface="Arial" panose="020B0604020202020204" pitchFamily="34" charset="0"/>
              </a:defRPr>
            </a:lvl1pPr>
          </a:lstStyle>
          <a:p>
            <a:pPr lvl="0" rtl="0"/>
            <a:r>
              <a:rPr lang="de-DE" noProof="0"/>
              <a:t>Titel durch Klicken hinzufügen</a:t>
            </a:r>
          </a:p>
        </p:txBody>
      </p:sp>
      <p:sp>
        <p:nvSpPr>
          <p:cNvPr id="26" name="Textplatzhalter 14">
            <a:extLst>
              <a:ext uri="{FF2B5EF4-FFF2-40B4-BE49-F238E27FC236}">
                <a16:creationId xmlns:a16="http://schemas.microsoft.com/office/drawing/2014/main" id="{9F4FDF38-0969-49B5-BE15-AB7D41B68D28}"/>
              </a:ext>
            </a:extLst>
          </p:cNvPr>
          <p:cNvSpPr>
            <a:spLocks noGrp="1"/>
          </p:cNvSpPr>
          <p:nvPr>
            <p:ph type="body" sz="quarter" idx="21" hasCustomPrompt="1"/>
          </p:nvPr>
        </p:nvSpPr>
        <p:spPr>
          <a:xfrm>
            <a:off x="8951094" y="4733168"/>
            <a:ext cx="2382386" cy="857935"/>
          </a:xfrm>
          <a:prstGeom prst="rect">
            <a:avLst/>
          </a:prstGeom>
        </p:spPr>
        <p:txBody>
          <a:bodyPr rtlCol="0">
            <a:normAutofit/>
          </a:bodyPr>
          <a:lstStyle>
            <a:lvl1pPr marL="0" indent="0" algn="ctr">
              <a:lnSpc>
                <a:spcPct val="125000"/>
              </a:lnSpc>
              <a:spcBef>
                <a:spcPts val="0"/>
              </a:spcBef>
              <a:buNone/>
              <a:defRPr sz="1400" cap="none" spc="100" baseline="0">
                <a:solidFill>
                  <a:schemeClr val="bg1"/>
                </a:solidFill>
                <a:latin typeface="+mn-lt"/>
              </a:defRPr>
            </a:lvl1pPr>
          </a:lstStyle>
          <a:p>
            <a:pPr lvl="0" rtl="0"/>
            <a:r>
              <a:rPr lang="de-DE" noProof="0"/>
              <a:t>Klicken Sie, um Text hinzuzufügen.</a:t>
            </a:r>
          </a:p>
        </p:txBody>
      </p:sp>
      <p:sp>
        <p:nvSpPr>
          <p:cNvPr id="27" name="Textplatzhalter 10">
            <a:extLst>
              <a:ext uri="{FF2B5EF4-FFF2-40B4-BE49-F238E27FC236}">
                <a16:creationId xmlns:a16="http://schemas.microsoft.com/office/drawing/2014/main" id="{A749E3E6-EB0F-4108-9196-2A2DDD63E220}"/>
              </a:ext>
            </a:extLst>
          </p:cNvPr>
          <p:cNvSpPr>
            <a:spLocks noGrp="1"/>
          </p:cNvSpPr>
          <p:nvPr>
            <p:ph type="body" sz="quarter" idx="22" hasCustomPrompt="1"/>
          </p:nvPr>
        </p:nvSpPr>
        <p:spPr>
          <a:xfrm>
            <a:off x="1285758" y="2399173"/>
            <a:ext cx="1611892" cy="1151632"/>
          </a:xfrm>
          <a:prstGeom prst="rect">
            <a:avLst/>
          </a:prstGeom>
        </p:spPr>
        <p:txBody>
          <a:bodyPr rtlCol="0" anchor="ctr"/>
          <a:lstStyle>
            <a:lvl1pPr marL="0" indent="0" algn="ctr">
              <a:lnSpc>
                <a:spcPct val="80000"/>
              </a:lnSpc>
              <a:spcBef>
                <a:spcPts val="1000"/>
              </a:spcBef>
              <a:spcAft>
                <a:spcPts val="0"/>
              </a:spcAft>
              <a:buNone/>
              <a:defRPr sz="2800" b="1" cap="all" spc="100" baseline="0">
                <a:solidFill>
                  <a:schemeClr val="accent4"/>
                </a:solidFill>
                <a:latin typeface="Arial" panose="020B0604020202020204" pitchFamily="34" charset="0"/>
              </a:defRPr>
            </a:lvl1pPr>
          </a:lstStyle>
          <a:p>
            <a:pPr lvl="0" rtl="0"/>
            <a:r>
              <a:rPr lang="de-DE" noProof="0"/>
              <a:t>Titel hinzufügen</a:t>
            </a:r>
          </a:p>
        </p:txBody>
      </p:sp>
      <p:sp>
        <p:nvSpPr>
          <p:cNvPr id="28" name="Textplatzhalter 10">
            <a:extLst>
              <a:ext uri="{FF2B5EF4-FFF2-40B4-BE49-F238E27FC236}">
                <a16:creationId xmlns:a16="http://schemas.microsoft.com/office/drawing/2014/main" id="{CA8E4A5D-4A2C-4FCA-9886-11A6692866A6}"/>
              </a:ext>
            </a:extLst>
          </p:cNvPr>
          <p:cNvSpPr>
            <a:spLocks noGrp="1"/>
          </p:cNvSpPr>
          <p:nvPr>
            <p:ph type="body" sz="quarter" idx="23" hasCustomPrompt="1"/>
          </p:nvPr>
        </p:nvSpPr>
        <p:spPr>
          <a:xfrm>
            <a:off x="6652814"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5"/>
                </a:solidFill>
                <a:latin typeface="Arial" panose="020B0604020202020204" pitchFamily="34" charset="0"/>
              </a:defRPr>
            </a:lvl1pPr>
          </a:lstStyle>
          <a:p>
            <a:pPr lvl="0" rtl="0"/>
            <a:r>
              <a:rPr lang="de-DE" noProof="0"/>
              <a:t>Titel hinzufügen</a:t>
            </a:r>
          </a:p>
        </p:txBody>
      </p:sp>
      <p:sp>
        <p:nvSpPr>
          <p:cNvPr id="29" name="Textplatzhalter 10">
            <a:extLst>
              <a:ext uri="{FF2B5EF4-FFF2-40B4-BE49-F238E27FC236}">
                <a16:creationId xmlns:a16="http://schemas.microsoft.com/office/drawing/2014/main" id="{D12F1290-6B4C-49B8-BC26-3B433534C3F7}"/>
              </a:ext>
            </a:extLst>
          </p:cNvPr>
          <p:cNvSpPr>
            <a:spLocks noGrp="1"/>
          </p:cNvSpPr>
          <p:nvPr>
            <p:ph type="body" sz="quarter" idx="24" hasCustomPrompt="1"/>
          </p:nvPr>
        </p:nvSpPr>
        <p:spPr>
          <a:xfrm>
            <a:off x="9336341"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2">
                    <a:lumMod val="20000"/>
                    <a:lumOff val="80000"/>
                  </a:schemeClr>
                </a:solidFill>
                <a:latin typeface="Arial" panose="020B0604020202020204" pitchFamily="34" charset="0"/>
              </a:defRPr>
            </a:lvl1pPr>
          </a:lstStyle>
          <a:p>
            <a:pPr lvl="0" rtl="0"/>
            <a:r>
              <a:rPr lang="de-DE" noProof="0"/>
              <a:t>Titel hinzufügen</a:t>
            </a:r>
          </a:p>
        </p:txBody>
      </p:sp>
      <p:sp>
        <p:nvSpPr>
          <p:cNvPr id="30" name="Textplatzhalter 10">
            <a:extLst>
              <a:ext uri="{FF2B5EF4-FFF2-40B4-BE49-F238E27FC236}">
                <a16:creationId xmlns:a16="http://schemas.microsoft.com/office/drawing/2014/main" id="{0E60E704-AD01-4048-8D70-3F4CA25DA632}"/>
              </a:ext>
            </a:extLst>
          </p:cNvPr>
          <p:cNvSpPr>
            <a:spLocks noGrp="1"/>
          </p:cNvSpPr>
          <p:nvPr>
            <p:ph type="body" sz="quarter" idx="25" hasCustomPrompt="1"/>
          </p:nvPr>
        </p:nvSpPr>
        <p:spPr>
          <a:xfrm>
            <a:off x="3969286" y="2399173"/>
            <a:ext cx="1611892" cy="1151632"/>
          </a:xfrm>
          <a:prstGeom prst="rect">
            <a:avLst/>
          </a:prstGeom>
        </p:spPr>
        <p:txBody>
          <a:bodyPr rtlCol="0" anchor="ctr"/>
          <a:lstStyle>
            <a:lvl1pPr marL="0" indent="0" algn="ctr">
              <a:lnSpc>
                <a:spcPct val="80000"/>
              </a:lnSpc>
              <a:spcBef>
                <a:spcPts val="1000"/>
              </a:spcBef>
              <a:buNone/>
              <a:defRPr sz="2800" b="1" cap="all" spc="100" baseline="0">
                <a:solidFill>
                  <a:schemeClr val="accent3">
                    <a:lumMod val="60000"/>
                    <a:lumOff val="40000"/>
                  </a:schemeClr>
                </a:solidFill>
                <a:latin typeface="Arial" panose="020B0604020202020204" pitchFamily="34" charset="0"/>
              </a:defRPr>
            </a:lvl1pPr>
          </a:lstStyle>
          <a:p>
            <a:pPr lvl="0" rtl="0"/>
            <a:r>
              <a:rPr lang="de-DE" noProof="0"/>
              <a:t>Titel hinzufügen</a:t>
            </a:r>
          </a:p>
        </p:txBody>
      </p:sp>
      <p:sp>
        <p:nvSpPr>
          <p:cNvPr id="31" name="Titel 1">
            <a:extLst>
              <a:ext uri="{FF2B5EF4-FFF2-40B4-BE49-F238E27FC236}">
                <a16:creationId xmlns:a16="http://schemas.microsoft.com/office/drawing/2014/main" id="{4CB251EF-EB2B-4D32-A321-FEC37EAB8D87}"/>
              </a:ext>
            </a:extLst>
          </p:cNvPr>
          <p:cNvSpPr>
            <a:spLocks noGrp="1"/>
          </p:cNvSpPr>
          <p:nvPr>
            <p:ph type="title" hasCustomPrompt="1"/>
          </p:nvPr>
        </p:nvSpPr>
        <p:spPr>
          <a:xfrm>
            <a:off x="793750" y="715939"/>
            <a:ext cx="4864608" cy="365760"/>
          </a:xfrm>
        </p:spPr>
        <p:txBody>
          <a:bodyPr rtlCol="0" anchor="t">
            <a:noAutofit/>
          </a:bodyPr>
          <a:lstStyle>
            <a:lvl1pPr>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3779173275"/>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preserve="1" userDrawn="1">
  <p:cSld name="Über uns">
    <p:spTree>
      <p:nvGrpSpPr>
        <p:cNvPr id="1" name=""/>
        <p:cNvGrpSpPr/>
        <p:nvPr/>
      </p:nvGrpSpPr>
      <p:grpSpPr>
        <a:xfrm>
          <a:off x="0" y="0"/>
          <a:ext cx="0" cy="0"/>
          <a:chOff x="0" y="0"/>
          <a:chExt cx="0" cy="0"/>
        </a:xfrm>
      </p:grpSpPr>
      <p:pic>
        <p:nvPicPr>
          <p:cNvPr id="2" name="Bild 1">
            <a:extLst>
              <a:ext uri="{FF2B5EF4-FFF2-40B4-BE49-F238E27FC236}">
                <a16:creationId xmlns:a16="http://schemas.microsoft.com/office/drawing/2014/main" id="{C99B8705-C027-4E12-892E-C32FF13296F1}"/>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Bildplatzhalter 7">
            <a:extLst>
              <a:ext uri="{FF2B5EF4-FFF2-40B4-BE49-F238E27FC236}">
                <a16:creationId xmlns:a16="http://schemas.microsoft.com/office/drawing/2014/main" id="{ED685DB5-FA77-4C19-88B8-5A8D733B42BC}"/>
              </a:ext>
            </a:extLst>
          </p:cNvPr>
          <p:cNvSpPr>
            <a:spLocks noGrp="1"/>
          </p:cNvSpPr>
          <p:nvPr>
            <p:ph type="pic" sz="quarter" idx="13" hasCustomPrompt="1"/>
          </p:nvPr>
        </p:nvSpPr>
        <p:spPr>
          <a:xfrm flipH="1">
            <a:off x="5012530" y="0"/>
            <a:ext cx="7196138" cy="6867376"/>
          </a:xfrm>
        </p:spPr>
        <p:txBody>
          <a:bodyPr rtlCol="0"/>
          <a:lstStyle>
            <a:lvl1pPr marL="0" indent="0" algn="ctr">
              <a:buNone/>
              <a:defRPr>
                <a:solidFill>
                  <a:schemeClr val="bg1"/>
                </a:solidFill>
              </a:defRPr>
            </a:lvl1pPr>
          </a:lstStyle>
          <a:p>
            <a:pPr rtl="0"/>
            <a:r>
              <a:rPr lang="de-DE" noProof="0"/>
              <a:t>Zum Hinzufügen eines Fotos klicken</a:t>
            </a:r>
          </a:p>
        </p:txBody>
      </p:sp>
      <p:sp>
        <p:nvSpPr>
          <p:cNvPr id="4" name="Datumsplatzhalter 3">
            <a:extLst>
              <a:ext uri="{FF2B5EF4-FFF2-40B4-BE49-F238E27FC236}">
                <a16:creationId xmlns:a16="http://schemas.microsoft.com/office/drawing/2014/main" id="{6346919B-FFF8-4FED-8A44-48A7E600EB60}"/>
              </a:ext>
            </a:extLst>
          </p:cNvPr>
          <p:cNvSpPr>
            <a:spLocks noGrp="1"/>
          </p:cNvSpPr>
          <p:nvPr>
            <p:ph type="dt" sz="half" idx="10"/>
          </p:nvPr>
        </p:nvSpPr>
        <p:spPr/>
        <p:txBody>
          <a:bodyPr rtlCol="0"/>
          <a:lstStyle/>
          <a:p>
            <a:pPr rtl="0"/>
            <a:r>
              <a:rPr lang="de-DE" noProof="0"/>
              <a:t>06.08.20XX</a:t>
            </a:r>
          </a:p>
        </p:txBody>
      </p:sp>
      <p:sp>
        <p:nvSpPr>
          <p:cNvPr id="5" name="Fußzeilenplatzhalter 4">
            <a:extLst>
              <a:ext uri="{FF2B5EF4-FFF2-40B4-BE49-F238E27FC236}">
                <a16:creationId xmlns:a16="http://schemas.microsoft.com/office/drawing/2014/main" id="{C6DF28B0-8A34-4E86-9FE3-20BD880CD9C3}"/>
              </a:ext>
            </a:extLst>
          </p:cNvPr>
          <p:cNvSpPr>
            <a:spLocks noGrp="1"/>
          </p:cNvSpPr>
          <p:nvPr>
            <p:ph type="ftr" sz="quarter" idx="11"/>
          </p:nvPr>
        </p:nvSpPr>
        <p:spPr/>
        <p:txBody>
          <a:bodyPr rtlCol="0"/>
          <a:lstStyle/>
          <a:p>
            <a:pPr rtl="0"/>
            <a:r>
              <a:rPr lang="de-DE" noProof="0"/>
              <a:t>VERKAUFSPRÄSENTATION</a:t>
            </a:r>
          </a:p>
        </p:txBody>
      </p:sp>
      <p:sp>
        <p:nvSpPr>
          <p:cNvPr id="6" name="Foliennummernplatzhalter 5">
            <a:extLst>
              <a:ext uri="{FF2B5EF4-FFF2-40B4-BE49-F238E27FC236}">
                <a16:creationId xmlns:a16="http://schemas.microsoft.com/office/drawing/2014/main" id="{D4BE1CCB-96B6-4D9F-A932-D0EBDBD7DA45}"/>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3" name="Titel 2">
            <a:extLst>
              <a:ext uri="{FF2B5EF4-FFF2-40B4-BE49-F238E27FC236}">
                <a16:creationId xmlns:a16="http://schemas.microsoft.com/office/drawing/2014/main" id="{1F7CB735-9F66-41A8-8F1D-4B66FE1D1153}"/>
              </a:ext>
            </a:extLst>
          </p:cNvPr>
          <p:cNvSpPr>
            <a:spLocks noGrp="1"/>
          </p:cNvSpPr>
          <p:nvPr>
            <p:ph type="title" hasCustomPrompt="1"/>
          </p:nvPr>
        </p:nvSpPr>
        <p:spPr>
          <a:xfrm>
            <a:off x="-2" y="1672143"/>
            <a:ext cx="6019802" cy="3513714"/>
          </a:xfrm>
          <a:solidFill>
            <a:schemeClr val="accent6">
              <a:alpha val="80000"/>
            </a:schemeClr>
          </a:solidFill>
        </p:spPr>
        <p:txBody>
          <a:bodyPr lIns="676656" tIns="795528" rtlCol="0" anchor="t">
            <a:normAutofit/>
          </a:bodyPr>
          <a:lstStyle>
            <a:lvl1pPr>
              <a:defRPr sz="2800"/>
            </a:lvl1pPr>
          </a:lstStyle>
          <a:p>
            <a:pPr rtl="0"/>
            <a:r>
              <a:rPr lang="de-DE" noProof="0"/>
              <a:t>Titel durch Klicken hinzufügen</a:t>
            </a:r>
          </a:p>
        </p:txBody>
      </p:sp>
      <p:sp>
        <p:nvSpPr>
          <p:cNvPr id="11" name="Textplatzhalter 17">
            <a:extLst>
              <a:ext uri="{FF2B5EF4-FFF2-40B4-BE49-F238E27FC236}">
                <a16:creationId xmlns:a16="http://schemas.microsoft.com/office/drawing/2014/main" id="{4A51F916-D1A0-40B2-A894-1C597A7AAFBF}"/>
              </a:ext>
            </a:extLst>
          </p:cNvPr>
          <p:cNvSpPr>
            <a:spLocks noGrp="1"/>
          </p:cNvSpPr>
          <p:nvPr>
            <p:ph type="body" sz="quarter" idx="15" hasCustomPrompt="1"/>
          </p:nvPr>
        </p:nvSpPr>
        <p:spPr>
          <a:xfrm>
            <a:off x="594575" y="3007594"/>
            <a:ext cx="4850550" cy="1731145"/>
          </a:xfrm>
        </p:spPr>
        <p:txBody>
          <a:bodyPr rtlCol="0">
            <a:noAutofit/>
          </a:bodyPr>
          <a:lstStyle>
            <a:lvl1pPr marL="0" indent="0" algn="l">
              <a:lnSpc>
                <a:spcPct val="125000"/>
              </a:lnSpc>
              <a:buNone/>
              <a:defRPr sz="1400" spc="100" baseline="0">
                <a:solidFill>
                  <a:schemeClr val="accent2"/>
                </a:solidFill>
              </a:defRPr>
            </a:lvl1pPr>
          </a:lstStyle>
          <a:p>
            <a:pPr lvl="0" rtl="0"/>
            <a:r>
              <a:rPr lang="de-DE" noProof="0"/>
              <a:t>Klicken Sie, um Text hinzuzufügen.</a:t>
            </a:r>
          </a:p>
        </p:txBody>
      </p:sp>
    </p:spTree>
    <p:extLst>
      <p:ext uri="{BB962C8B-B14F-4D97-AF65-F5344CB8AC3E}">
        <p14:creationId xmlns:p14="http://schemas.microsoft.com/office/powerpoint/2010/main" val="1236195098"/>
      </p:ext>
    </p:extLst>
  </p:cSld>
  <p:clrMapOvr>
    <a:masterClrMapping/>
  </p:clrMapOvr>
</p:sldLayout>
</file>

<file path=ppt/slideLayouts/slideLayout20.xml><?xml version="1.0" encoding="utf-8"?>
<p:sldLayout xmlns:a="http://schemas.openxmlformats.org/drawingml/2006/main" xmlns:r="http://schemas.openxmlformats.org/officeDocument/2006/relationships" xmlns:p="http://schemas.openxmlformats.org/presentationml/2006/main" preserve="1" userDrawn="1">
  <p:cSld name="Zusammenfassung">
    <p:spTree>
      <p:nvGrpSpPr>
        <p:cNvPr id="1" name=""/>
        <p:cNvGrpSpPr/>
        <p:nvPr/>
      </p:nvGrpSpPr>
      <p:grpSpPr>
        <a:xfrm>
          <a:off x="0" y="0"/>
          <a:ext cx="0" cy="0"/>
          <a:chOff x="0" y="0"/>
          <a:chExt cx="0" cy="0"/>
        </a:xfrm>
      </p:grpSpPr>
      <p:sp>
        <p:nvSpPr>
          <p:cNvPr id="6" name="Bildplatzhalter 7">
            <a:extLst>
              <a:ext uri="{FF2B5EF4-FFF2-40B4-BE49-F238E27FC236}">
                <a16:creationId xmlns:a16="http://schemas.microsoft.com/office/drawing/2014/main" id="{D2CF4D42-6C74-47FD-8195-943D55ADA87D}"/>
              </a:ext>
            </a:extLst>
          </p:cNvPr>
          <p:cNvSpPr>
            <a:spLocks noGrp="1"/>
          </p:cNvSpPr>
          <p:nvPr>
            <p:ph type="pic" sz="quarter" idx="13" hasCustomPrompt="1"/>
          </p:nvPr>
        </p:nvSpPr>
        <p:spPr>
          <a:xfrm>
            <a:off x="0" y="0"/>
            <a:ext cx="12192000" cy="6858000"/>
          </a:xfrm>
        </p:spPr>
        <p:txBody>
          <a:bodyPr rtlCol="0"/>
          <a:lstStyle>
            <a:lvl1pPr marL="0" indent="0" algn="ctr">
              <a:buNone/>
              <a:defRPr>
                <a:solidFill>
                  <a:schemeClr val="tx1"/>
                </a:solidFill>
              </a:defRPr>
            </a:lvl1pPr>
          </a:lstStyle>
          <a:p>
            <a:pPr rtl="0"/>
            <a:r>
              <a:rPr lang="de-DE" noProof="0"/>
              <a:t>Zum Hinzufügen eines Fotos klicken</a:t>
            </a:r>
          </a:p>
        </p:txBody>
      </p:sp>
      <p:sp>
        <p:nvSpPr>
          <p:cNvPr id="3" name="Datumsplatzhalter 2">
            <a:extLst>
              <a:ext uri="{FF2B5EF4-FFF2-40B4-BE49-F238E27FC236}">
                <a16:creationId xmlns:a16="http://schemas.microsoft.com/office/drawing/2014/main" id="{59275658-2C01-4217-AE99-DF0FDFFE43C5}"/>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3F913D93-CECF-4647-8DC2-8F7DD04E742B}"/>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03C60507-1EAA-4632-9D67-1BD599F4F549}"/>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11" name="Titel 1">
            <a:extLst>
              <a:ext uri="{FF2B5EF4-FFF2-40B4-BE49-F238E27FC236}">
                <a16:creationId xmlns:a16="http://schemas.microsoft.com/office/drawing/2014/main" id="{2754639B-AD71-425C-BF07-356C0F14C96B}"/>
              </a:ext>
            </a:extLst>
          </p:cNvPr>
          <p:cNvSpPr>
            <a:spLocks noGrp="1"/>
          </p:cNvSpPr>
          <p:nvPr>
            <p:ph type="title" hasCustomPrompt="1"/>
          </p:nvPr>
        </p:nvSpPr>
        <p:spPr>
          <a:xfrm>
            <a:off x="0" y="1353381"/>
            <a:ext cx="5622878" cy="4151236"/>
          </a:xfrm>
          <a:solidFill>
            <a:schemeClr val="accent3">
              <a:alpha val="90000"/>
            </a:schemeClr>
          </a:solidFill>
        </p:spPr>
        <p:txBody>
          <a:bodyPr vert="horz" lIns="649224" tIns="749808" rIns="91440" bIns="45720" rtlCol="0" anchor="t">
            <a:noAutofit/>
          </a:bodyPr>
          <a:lstStyle>
            <a:lvl1pPr>
              <a:defRPr lang="en-US" sz="2800">
                <a:ln w="19050">
                  <a:solidFill>
                    <a:schemeClr val="bg1"/>
                  </a:solidFill>
                </a:ln>
                <a:ea typeface="+mn-ea"/>
                <a:cs typeface="+mn-cs"/>
              </a:defRPr>
            </a:lvl1pPr>
          </a:lstStyle>
          <a:p>
            <a:pPr marL="0" lvl="0" indent="0" rtl="0">
              <a:spcBef>
                <a:spcPts val="0"/>
              </a:spcBef>
              <a:buFont typeface="Arial" panose="020B0604020202020204" pitchFamily="34" charset="0"/>
            </a:pPr>
            <a:r>
              <a:rPr lang="de-DE" noProof="0"/>
              <a:t>Titel durch Klicken hinzufügen</a:t>
            </a:r>
          </a:p>
        </p:txBody>
      </p:sp>
      <p:sp>
        <p:nvSpPr>
          <p:cNvPr id="8" name="Textplatzhalter 17">
            <a:extLst>
              <a:ext uri="{FF2B5EF4-FFF2-40B4-BE49-F238E27FC236}">
                <a16:creationId xmlns:a16="http://schemas.microsoft.com/office/drawing/2014/main" id="{64CF3C46-90B8-467D-9D50-086B9135701F}"/>
              </a:ext>
            </a:extLst>
          </p:cNvPr>
          <p:cNvSpPr>
            <a:spLocks noGrp="1"/>
          </p:cNvSpPr>
          <p:nvPr>
            <p:ph type="body" sz="quarter" idx="15" hasCustomPrompt="1"/>
          </p:nvPr>
        </p:nvSpPr>
        <p:spPr>
          <a:xfrm>
            <a:off x="577993" y="2689071"/>
            <a:ext cx="4567209" cy="2212496"/>
          </a:xfrm>
        </p:spPr>
        <p:txBody>
          <a:bodyPr rtlCol="0">
            <a:noAutofit/>
          </a:bodyPr>
          <a:lstStyle>
            <a:lvl1pPr marL="0" indent="0" algn="l">
              <a:lnSpc>
                <a:spcPct val="125000"/>
              </a:lnSpc>
              <a:buNone/>
              <a:defRPr sz="1400" spc="100" baseline="0">
                <a:solidFill>
                  <a:schemeClr val="bg1"/>
                </a:solidFill>
              </a:defRPr>
            </a:lvl1pPr>
          </a:lstStyle>
          <a:p>
            <a:pPr lvl="0" rtl="0"/>
            <a:r>
              <a:rPr lang="de-DE" noProof="0"/>
              <a:t>Klicken Sie, um Text hinzuzufügen.</a:t>
            </a:r>
          </a:p>
        </p:txBody>
      </p:sp>
    </p:spTree>
    <p:extLst>
      <p:ext uri="{BB962C8B-B14F-4D97-AF65-F5344CB8AC3E}">
        <p14:creationId xmlns:p14="http://schemas.microsoft.com/office/powerpoint/2010/main" val="2171803026"/>
      </p:ext>
    </p:extLst>
  </p:cSld>
  <p:clrMapOvr>
    <a:masterClrMapping/>
  </p:clrMapOvr>
</p:sldLayout>
</file>

<file path=ppt/slideLayouts/slideLayout21.xml><?xml version="1.0" encoding="utf-8"?>
<p:sldLayout xmlns:a="http://schemas.openxmlformats.org/drawingml/2006/main" xmlns:r="http://schemas.openxmlformats.org/officeDocument/2006/relationships" xmlns:p="http://schemas.openxmlformats.org/presentationml/2006/main" preserve="1" userDrawn="1">
  <p:cSld name="Vielen Dank">
    <p:bg>
      <p:bgPr>
        <a:solidFill>
          <a:schemeClr val="tx1"/>
        </a:solidFill>
        <a:effectLst/>
      </p:bgPr>
    </p:bg>
    <p:spTree>
      <p:nvGrpSpPr>
        <p:cNvPr id="1" name=""/>
        <p:cNvGrpSpPr/>
        <p:nvPr/>
      </p:nvGrpSpPr>
      <p:grpSpPr>
        <a:xfrm>
          <a:off x="0" y="0"/>
          <a:ext cx="0" cy="0"/>
          <a:chOff x="0" y="0"/>
          <a:chExt cx="0" cy="0"/>
        </a:xfrm>
      </p:grpSpPr>
      <p:sp>
        <p:nvSpPr>
          <p:cNvPr id="6" name="Bildplatzhalter 7">
            <a:extLst>
              <a:ext uri="{FF2B5EF4-FFF2-40B4-BE49-F238E27FC236}">
                <a16:creationId xmlns:a16="http://schemas.microsoft.com/office/drawing/2014/main" id="{10B86B2D-56E1-4FB2-8CC9-DBC6C0B6EB09}"/>
              </a:ext>
            </a:extLst>
          </p:cNvPr>
          <p:cNvSpPr>
            <a:spLocks noGrp="1"/>
          </p:cNvSpPr>
          <p:nvPr>
            <p:ph type="pic" sz="quarter" idx="13" hasCustomPrompt="1"/>
          </p:nvPr>
        </p:nvSpPr>
        <p:spPr>
          <a:xfrm flipH="1">
            <a:off x="0" y="0"/>
            <a:ext cx="8153400" cy="6858000"/>
          </a:xfrm>
        </p:spPr>
        <p:txBody>
          <a:bodyPr rtlCol="0"/>
          <a:lstStyle>
            <a:lvl1pPr marL="0" indent="0" algn="ctr">
              <a:buNone/>
              <a:defRPr>
                <a:solidFill>
                  <a:schemeClr val="bg1"/>
                </a:solidFill>
              </a:defRPr>
            </a:lvl1pPr>
          </a:lstStyle>
          <a:p>
            <a:pPr rtl="0"/>
            <a:r>
              <a:rPr lang="de-DE" noProof="0"/>
              <a:t>Zum Hinzufügen eines Fotos klicken</a:t>
            </a:r>
          </a:p>
        </p:txBody>
      </p:sp>
      <p:sp>
        <p:nvSpPr>
          <p:cNvPr id="8" name="Textplatzhalter 17">
            <a:extLst>
              <a:ext uri="{FF2B5EF4-FFF2-40B4-BE49-F238E27FC236}">
                <a16:creationId xmlns:a16="http://schemas.microsoft.com/office/drawing/2014/main" id="{1D70C38F-1ABB-4C86-972A-E388226700C8}"/>
              </a:ext>
            </a:extLst>
          </p:cNvPr>
          <p:cNvSpPr>
            <a:spLocks noGrp="1"/>
          </p:cNvSpPr>
          <p:nvPr>
            <p:ph type="body" sz="quarter" idx="15" hasCustomPrompt="1"/>
          </p:nvPr>
        </p:nvSpPr>
        <p:spPr>
          <a:xfrm>
            <a:off x="7465112" y="2326705"/>
            <a:ext cx="4114592" cy="2212496"/>
          </a:xfrm>
        </p:spPr>
        <p:txBody>
          <a:bodyPr rtlCol="0">
            <a:noAutofit/>
          </a:bodyPr>
          <a:lstStyle>
            <a:lvl1pPr marL="0" indent="0" algn="l">
              <a:lnSpc>
                <a:spcPct val="125000"/>
              </a:lnSpc>
              <a:buNone/>
              <a:defRPr sz="1400" spc="100" baseline="0">
                <a:solidFill>
                  <a:schemeClr val="bg1"/>
                </a:solidFill>
              </a:defRPr>
            </a:lvl1pPr>
          </a:lstStyle>
          <a:p>
            <a:pPr lvl="0" rtl="0"/>
            <a:r>
              <a:rPr lang="de-DE" noProof="0"/>
              <a:t>Klicken Sie, um Text hinzuzufügen.</a:t>
            </a:r>
          </a:p>
        </p:txBody>
      </p:sp>
      <p:sp>
        <p:nvSpPr>
          <p:cNvPr id="3" name="Datumsplatzhalter 2">
            <a:extLst>
              <a:ext uri="{FF2B5EF4-FFF2-40B4-BE49-F238E27FC236}">
                <a16:creationId xmlns:a16="http://schemas.microsoft.com/office/drawing/2014/main" id="{319B0AE4-4C17-4975-A59C-4D9EFE584062}"/>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D5FC9023-3371-40C0-A618-BF8AA20FFE56}"/>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C8221E28-544B-4D00-A151-341F3D7EC99A}"/>
              </a:ext>
            </a:extLst>
          </p:cNvPr>
          <p:cNvSpPr>
            <a:spLocks noGrp="1"/>
          </p:cNvSpPr>
          <p:nvPr>
            <p:ph type="sldNum" sz="quarter" idx="12"/>
          </p:nvPr>
        </p:nvSpPr>
        <p:spPr/>
        <p:txBody>
          <a:bodyPr rtlCol="0"/>
          <a:lstStyle/>
          <a:p>
            <a:pPr rtl="0"/>
            <a:fld id="{A402E4C0-AD5E-4E8C-9F21-7CCE474BDCEB}" type="slidenum">
              <a:rPr lang="de-DE" noProof="0" smtClean="0"/>
              <a:pPr/>
              <a:t>‹Nr.›</a:t>
            </a:fld>
            <a:endParaRPr lang="de-DE" noProof="0"/>
          </a:p>
        </p:txBody>
      </p:sp>
      <p:sp>
        <p:nvSpPr>
          <p:cNvPr id="2" name="Titel 1">
            <a:extLst>
              <a:ext uri="{FF2B5EF4-FFF2-40B4-BE49-F238E27FC236}">
                <a16:creationId xmlns:a16="http://schemas.microsoft.com/office/drawing/2014/main" id="{0E907CF0-318A-401D-9F77-B63C65D2968E}"/>
              </a:ext>
            </a:extLst>
          </p:cNvPr>
          <p:cNvSpPr>
            <a:spLocks noGrp="1"/>
          </p:cNvSpPr>
          <p:nvPr>
            <p:ph type="title" hasCustomPrompt="1"/>
          </p:nvPr>
        </p:nvSpPr>
        <p:spPr>
          <a:xfrm>
            <a:off x="7452360" y="1728566"/>
            <a:ext cx="4127344" cy="724702"/>
          </a:xfrm>
        </p:spPr>
        <p:txBody>
          <a:bodyPr rtlCol="0" anchor="t">
            <a:noAutofit/>
          </a:bodyPr>
          <a:lstStyle>
            <a:lvl1pPr>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2198803486"/>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Problem">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6B95BA1F-6B83-4358-A202-FD15470976A9}"/>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4" name="Datumsplatzhalter 3">
            <a:extLst>
              <a:ext uri="{FF2B5EF4-FFF2-40B4-BE49-F238E27FC236}">
                <a16:creationId xmlns:a16="http://schemas.microsoft.com/office/drawing/2014/main" id="{A35C10F8-CB40-4BDD-AA21-7DDC300FE73E}"/>
              </a:ext>
            </a:extLst>
          </p:cNvPr>
          <p:cNvSpPr>
            <a:spLocks noGrp="1"/>
          </p:cNvSpPr>
          <p:nvPr>
            <p:ph type="dt" sz="half" idx="10"/>
          </p:nvPr>
        </p:nvSpPr>
        <p:spPr/>
        <p:txBody>
          <a:bodyPr rtlCol="0"/>
          <a:lstStyle/>
          <a:p>
            <a:pPr rtl="0"/>
            <a:r>
              <a:rPr lang="de-DE" noProof="0"/>
              <a:t>06.08.20XX</a:t>
            </a:r>
          </a:p>
        </p:txBody>
      </p:sp>
      <p:sp>
        <p:nvSpPr>
          <p:cNvPr id="5" name="Fußzeilenplatzhalter 4">
            <a:extLst>
              <a:ext uri="{FF2B5EF4-FFF2-40B4-BE49-F238E27FC236}">
                <a16:creationId xmlns:a16="http://schemas.microsoft.com/office/drawing/2014/main" id="{434969F5-F9D0-4A38-8C6C-86005388F51D}"/>
              </a:ext>
            </a:extLst>
          </p:cNvPr>
          <p:cNvSpPr>
            <a:spLocks noGrp="1"/>
          </p:cNvSpPr>
          <p:nvPr>
            <p:ph type="ftr" sz="quarter" idx="11"/>
          </p:nvPr>
        </p:nvSpPr>
        <p:spPr/>
        <p:txBody>
          <a:bodyPr rtlCol="0"/>
          <a:lstStyle/>
          <a:p>
            <a:pPr rtl="0"/>
            <a:r>
              <a:rPr lang="de-DE" noProof="0"/>
              <a:t>VERKAUFSPRÄSENTATION</a:t>
            </a:r>
          </a:p>
        </p:txBody>
      </p:sp>
      <p:sp>
        <p:nvSpPr>
          <p:cNvPr id="6" name="Foliennummernplatzhalter 5">
            <a:extLst>
              <a:ext uri="{FF2B5EF4-FFF2-40B4-BE49-F238E27FC236}">
                <a16:creationId xmlns:a16="http://schemas.microsoft.com/office/drawing/2014/main" id="{7CC33B3F-10CE-4363-805C-361CA49414B4}"/>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13" name="Bildplatzhalter 7">
            <a:extLst>
              <a:ext uri="{FF2B5EF4-FFF2-40B4-BE49-F238E27FC236}">
                <a16:creationId xmlns:a16="http://schemas.microsoft.com/office/drawing/2014/main" id="{8EABAB15-C887-420D-92A1-24DBD62EE558}"/>
              </a:ext>
            </a:extLst>
          </p:cNvPr>
          <p:cNvSpPr>
            <a:spLocks noGrp="1"/>
          </p:cNvSpPr>
          <p:nvPr>
            <p:ph type="pic" sz="quarter" idx="13" hasCustomPrompt="1"/>
          </p:nvPr>
        </p:nvSpPr>
        <p:spPr>
          <a:xfrm flipH="1">
            <a:off x="0" y="729926"/>
            <a:ext cx="3581400" cy="5388772"/>
          </a:xfrm>
        </p:spPr>
        <p:txBody>
          <a:bodyPr rtlCol="0"/>
          <a:lstStyle>
            <a:lvl1pPr marL="0" indent="0" algn="ctr">
              <a:buNone/>
              <a:defRPr>
                <a:solidFill>
                  <a:schemeClr val="bg1"/>
                </a:solidFill>
              </a:defRPr>
            </a:lvl1pPr>
          </a:lstStyle>
          <a:p>
            <a:pPr rtl="0"/>
            <a:r>
              <a:rPr lang="de-DE" noProof="0"/>
              <a:t>Zum Hinzufügen eines Fotos klicken</a:t>
            </a:r>
          </a:p>
        </p:txBody>
      </p:sp>
      <p:sp>
        <p:nvSpPr>
          <p:cNvPr id="16" name="Textplatzhalter 14">
            <a:extLst>
              <a:ext uri="{FF2B5EF4-FFF2-40B4-BE49-F238E27FC236}">
                <a16:creationId xmlns:a16="http://schemas.microsoft.com/office/drawing/2014/main" id="{F7E8EA93-3F05-4D28-8B15-91D6789458B4}"/>
              </a:ext>
            </a:extLst>
          </p:cNvPr>
          <p:cNvSpPr>
            <a:spLocks noGrp="1"/>
          </p:cNvSpPr>
          <p:nvPr>
            <p:ph type="body" sz="quarter" idx="16" hasCustomPrompt="1"/>
          </p:nvPr>
        </p:nvSpPr>
        <p:spPr>
          <a:xfrm>
            <a:off x="6746476"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17" name="Textplatzhalter 14">
            <a:extLst>
              <a:ext uri="{FF2B5EF4-FFF2-40B4-BE49-F238E27FC236}">
                <a16:creationId xmlns:a16="http://schemas.microsoft.com/office/drawing/2014/main" id="{B4EBCE5D-8795-44C7-8196-051689C6FE2A}"/>
              </a:ext>
            </a:extLst>
          </p:cNvPr>
          <p:cNvSpPr>
            <a:spLocks noGrp="1"/>
          </p:cNvSpPr>
          <p:nvPr>
            <p:ph type="body" sz="quarter" idx="17" hasCustomPrompt="1"/>
          </p:nvPr>
        </p:nvSpPr>
        <p:spPr>
          <a:xfrm>
            <a:off x="6746476"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8" name="Textplatzhalter 14">
            <a:extLst>
              <a:ext uri="{FF2B5EF4-FFF2-40B4-BE49-F238E27FC236}">
                <a16:creationId xmlns:a16="http://schemas.microsoft.com/office/drawing/2014/main" id="{195044F5-86E3-4A1C-B3C8-6E3422E5B418}"/>
              </a:ext>
            </a:extLst>
          </p:cNvPr>
          <p:cNvSpPr>
            <a:spLocks noGrp="1"/>
          </p:cNvSpPr>
          <p:nvPr>
            <p:ph type="body" sz="quarter" idx="18" hasCustomPrompt="1"/>
          </p:nvPr>
        </p:nvSpPr>
        <p:spPr>
          <a:xfrm>
            <a:off x="4065518"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9" name="Textplatzhalter 14">
            <a:extLst>
              <a:ext uri="{FF2B5EF4-FFF2-40B4-BE49-F238E27FC236}">
                <a16:creationId xmlns:a16="http://schemas.microsoft.com/office/drawing/2014/main" id="{4C9BA1BF-0690-4DB5-9BBC-31D1948D82A8}"/>
              </a:ext>
            </a:extLst>
          </p:cNvPr>
          <p:cNvSpPr>
            <a:spLocks noGrp="1"/>
          </p:cNvSpPr>
          <p:nvPr>
            <p:ph type="body" sz="quarter" idx="19" hasCustomPrompt="1"/>
          </p:nvPr>
        </p:nvSpPr>
        <p:spPr>
          <a:xfrm>
            <a:off x="6746476" y="4443157"/>
            <a:ext cx="2289974" cy="1463249"/>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20" name="Textplatzhalter 14">
            <a:extLst>
              <a:ext uri="{FF2B5EF4-FFF2-40B4-BE49-F238E27FC236}">
                <a16:creationId xmlns:a16="http://schemas.microsoft.com/office/drawing/2014/main" id="{0D187952-9422-42DE-B163-B764E0D09925}"/>
              </a:ext>
            </a:extLst>
          </p:cNvPr>
          <p:cNvSpPr>
            <a:spLocks noGrp="1"/>
          </p:cNvSpPr>
          <p:nvPr>
            <p:ph type="body" sz="quarter" idx="20" hasCustomPrompt="1"/>
          </p:nvPr>
        </p:nvSpPr>
        <p:spPr>
          <a:xfrm>
            <a:off x="4065519" y="4451209"/>
            <a:ext cx="2289972" cy="1457161"/>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21" name="Textplatzhalter 14">
            <a:extLst>
              <a:ext uri="{FF2B5EF4-FFF2-40B4-BE49-F238E27FC236}">
                <a16:creationId xmlns:a16="http://schemas.microsoft.com/office/drawing/2014/main" id="{54291470-2EE9-46D8-8083-E4523DCE52BB}"/>
              </a:ext>
            </a:extLst>
          </p:cNvPr>
          <p:cNvSpPr>
            <a:spLocks noGrp="1"/>
          </p:cNvSpPr>
          <p:nvPr>
            <p:ph type="body" sz="quarter" idx="22" hasCustomPrompt="1"/>
          </p:nvPr>
        </p:nvSpPr>
        <p:spPr>
          <a:xfrm>
            <a:off x="4065517"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2" name="Textplatzhalter 14">
            <a:extLst>
              <a:ext uri="{FF2B5EF4-FFF2-40B4-BE49-F238E27FC236}">
                <a16:creationId xmlns:a16="http://schemas.microsoft.com/office/drawing/2014/main" id="{17B8E7E2-50C1-429D-A8C5-C098CDADCF3F}"/>
              </a:ext>
            </a:extLst>
          </p:cNvPr>
          <p:cNvSpPr>
            <a:spLocks noGrp="1"/>
          </p:cNvSpPr>
          <p:nvPr>
            <p:ph type="body" sz="quarter" idx="23" hasCustomPrompt="1"/>
          </p:nvPr>
        </p:nvSpPr>
        <p:spPr>
          <a:xfrm>
            <a:off x="6746476" y="4118846"/>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3" name="Textplatzhalter 14">
            <a:extLst>
              <a:ext uri="{FF2B5EF4-FFF2-40B4-BE49-F238E27FC236}">
                <a16:creationId xmlns:a16="http://schemas.microsoft.com/office/drawing/2014/main" id="{09DB38C9-BBE5-4212-87C2-D9B34A470753}"/>
              </a:ext>
            </a:extLst>
          </p:cNvPr>
          <p:cNvSpPr>
            <a:spLocks noGrp="1"/>
          </p:cNvSpPr>
          <p:nvPr>
            <p:ph type="body" sz="quarter" idx="24" hasCustomPrompt="1"/>
          </p:nvPr>
        </p:nvSpPr>
        <p:spPr>
          <a:xfrm>
            <a:off x="4065518" y="4118846"/>
            <a:ext cx="2289972"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4" name="Textplatzhalter 14">
            <a:extLst>
              <a:ext uri="{FF2B5EF4-FFF2-40B4-BE49-F238E27FC236}">
                <a16:creationId xmlns:a16="http://schemas.microsoft.com/office/drawing/2014/main" id="{EA61E342-2B6C-4379-A3B3-8D1B338F656B}"/>
              </a:ext>
            </a:extLst>
          </p:cNvPr>
          <p:cNvSpPr>
            <a:spLocks noGrp="1"/>
          </p:cNvSpPr>
          <p:nvPr>
            <p:ph type="body" sz="quarter" idx="25" hasCustomPrompt="1"/>
          </p:nvPr>
        </p:nvSpPr>
        <p:spPr>
          <a:xfrm>
            <a:off x="9417910" y="1921400"/>
            <a:ext cx="2289974"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5" name="Textplatzhalter 14">
            <a:extLst>
              <a:ext uri="{FF2B5EF4-FFF2-40B4-BE49-F238E27FC236}">
                <a16:creationId xmlns:a16="http://schemas.microsoft.com/office/drawing/2014/main" id="{4F39B769-D212-4C11-B6CB-0423DD10599D}"/>
              </a:ext>
            </a:extLst>
          </p:cNvPr>
          <p:cNvSpPr>
            <a:spLocks noGrp="1"/>
          </p:cNvSpPr>
          <p:nvPr>
            <p:ph type="body" sz="quarter" idx="26" hasCustomPrompt="1"/>
          </p:nvPr>
        </p:nvSpPr>
        <p:spPr>
          <a:xfrm>
            <a:off x="9417910" y="2245710"/>
            <a:ext cx="2289974" cy="1739538"/>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2" name="Titel 1">
            <a:extLst>
              <a:ext uri="{FF2B5EF4-FFF2-40B4-BE49-F238E27FC236}">
                <a16:creationId xmlns:a16="http://schemas.microsoft.com/office/drawing/2014/main" id="{7C47FF8E-011E-46E6-9F4D-DAD4830958DB}"/>
              </a:ext>
            </a:extLst>
          </p:cNvPr>
          <p:cNvSpPr>
            <a:spLocks noGrp="1"/>
          </p:cNvSpPr>
          <p:nvPr>
            <p:ph type="title" hasCustomPrompt="1"/>
          </p:nvPr>
        </p:nvSpPr>
        <p:spPr>
          <a:xfrm>
            <a:off x="4065516" y="1185284"/>
            <a:ext cx="7288284" cy="469490"/>
          </a:xfrm>
        </p:spPr>
        <p:txBody>
          <a:bodyPr rtlCol="0" anchor="t">
            <a:normAutofit/>
          </a:bodyPr>
          <a:lstStyle>
            <a:lvl1pPr>
              <a:lnSpc>
                <a:spcPct val="100000"/>
              </a:lnSpc>
              <a:defRPr sz="2800">
                <a:ln w="19050">
                  <a:solidFill>
                    <a:schemeClr val="accent5"/>
                  </a:solidFill>
                </a:ln>
              </a:defRPr>
            </a:lvl1pPr>
          </a:lstStyle>
          <a:p>
            <a:pPr rtl="0"/>
            <a:r>
              <a:rPr lang="de-DE" noProof="0"/>
              <a:t>Titel durch Klicken hinzufügen</a:t>
            </a:r>
          </a:p>
        </p:txBody>
      </p:sp>
    </p:spTree>
    <p:extLst>
      <p:ext uri="{BB962C8B-B14F-4D97-AF65-F5344CB8AC3E}">
        <p14:creationId xmlns:p14="http://schemas.microsoft.com/office/powerpoint/2010/main" val="3057735699"/>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Lösung">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EA781AFB-2572-4954-B05E-84CDE1D88316}"/>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5" name="Datumsplatzhalter 4">
            <a:extLst>
              <a:ext uri="{FF2B5EF4-FFF2-40B4-BE49-F238E27FC236}">
                <a16:creationId xmlns:a16="http://schemas.microsoft.com/office/drawing/2014/main" id="{0E750850-5ECD-4AA5-8EF0-70C6EA291EF3}"/>
              </a:ext>
            </a:extLst>
          </p:cNvPr>
          <p:cNvSpPr>
            <a:spLocks noGrp="1"/>
          </p:cNvSpPr>
          <p:nvPr>
            <p:ph type="dt" sz="half" idx="10"/>
          </p:nvPr>
        </p:nvSpPr>
        <p:spPr/>
        <p:txBody>
          <a:bodyPr rtlCol="0"/>
          <a:lstStyle/>
          <a:p>
            <a:pPr rtl="0"/>
            <a:r>
              <a:rPr lang="de-DE" noProof="0"/>
              <a:t>06.08.20XX</a:t>
            </a:r>
          </a:p>
        </p:txBody>
      </p:sp>
      <p:sp>
        <p:nvSpPr>
          <p:cNvPr id="6" name="Fußzeilenplatzhalter 5">
            <a:extLst>
              <a:ext uri="{FF2B5EF4-FFF2-40B4-BE49-F238E27FC236}">
                <a16:creationId xmlns:a16="http://schemas.microsoft.com/office/drawing/2014/main" id="{126B04CF-8972-48CE-B427-B542AF911BB4}"/>
              </a:ext>
            </a:extLst>
          </p:cNvPr>
          <p:cNvSpPr>
            <a:spLocks noGrp="1"/>
          </p:cNvSpPr>
          <p:nvPr>
            <p:ph type="ftr" sz="quarter" idx="11"/>
          </p:nvPr>
        </p:nvSpPr>
        <p:spPr/>
        <p:txBody>
          <a:bodyPr rtlCol="0"/>
          <a:lstStyle/>
          <a:p>
            <a:pPr rtl="0"/>
            <a:r>
              <a:rPr lang="de-DE" noProof="0"/>
              <a:t>VERKAUFSPRÄSENTATION</a:t>
            </a:r>
          </a:p>
        </p:txBody>
      </p:sp>
      <p:sp>
        <p:nvSpPr>
          <p:cNvPr id="7" name="Foliennummernplatzhalter 6">
            <a:extLst>
              <a:ext uri="{FF2B5EF4-FFF2-40B4-BE49-F238E27FC236}">
                <a16:creationId xmlns:a16="http://schemas.microsoft.com/office/drawing/2014/main" id="{F9864ACC-F262-4128-BC17-FCB29BEF0763}"/>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12" name="Textplatzhalter 14">
            <a:extLst>
              <a:ext uri="{FF2B5EF4-FFF2-40B4-BE49-F238E27FC236}">
                <a16:creationId xmlns:a16="http://schemas.microsoft.com/office/drawing/2014/main" id="{717CFF16-7992-46DD-8151-F55B0300570B}"/>
              </a:ext>
            </a:extLst>
          </p:cNvPr>
          <p:cNvSpPr>
            <a:spLocks noGrp="1"/>
          </p:cNvSpPr>
          <p:nvPr>
            <p:ph type="body" sz="quarter" idx="16" hasCustomPrompt="1"/>
          </p:nvPr>
        </p:nvSpPr>
        <p:spPr>
          <a:xfrm>
            <a:off x="8506711" y="1335193"/>
            <a:ext cx="2859090"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13" name="Textplatzhalter 14">
            <a:extLst>
              <a:ext uri="{FF2B5EF4-FFF2-40B4-BE49-F238E27FC236}">
                <a16:creationId xmlns:a16="http://schemas.microsoft.com/office/drawing/2014/main" id="{EBADC1C2-D36B-4AFE-8824-DE6D0FB51384}"/>
              </a:ext>
            </a:extLst>
          </p:cNvPr>
          <p:cNvSpPr>
            <a:spLocks noGrp="1"/>
          </p:cNvSpPr>
          <p:nvPr>
            <p:ph type="body" sz="quarter" idx="13" hasCustomPrompt="1"/>
          </p:nvPr>
        </p:nvSpPr>
        <p:spPr>
          <a:xfrm>
            <a:off x="8506711" y="1639822"/>
            <a:ext cx="2859090" cy="1475319"/>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4" name="Textplatzhalter 14">
            <a:extLst>
              <a:ext uri="{FF2B5EF4-FFF2-40B4-BE49-F238E27FC236}">
                <a16:creationId xmlns:a16="http://schemas.microsoft.com/office/drawing/2014/main" id="{F1632658-DE5C-4EA2-83DE-AB456D9D76ED}"/>
              </a:ext>
            </a:extLst>
          </p:cNvPr>
          <p:cNvSpPr>
            <a:spLocks noGrp="1"/>
          </p:cNvSpPr>
          <p:nvPr>
            <p:ph type="body" sz="quarter" idx="17" hasCustomPrompt="1"/>
          </p:nvPr>
        </p:nvSpPr>
        <p:spPr>
          <a:xfrm>
            <a:off x="5167309" y="1639822"/>
            <a:ext cx="2859091" cy="1517776"/>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5" name="Textplatzhalter 14">
            <a:extLst>
              <a:ext uri="{FF2B5EF4-FFF2-40B4-BE49-F238E27FC236}">
                <a16:creationId xmlns:a16="http://schemas.microsoft.com/office/drawing/2014/main" id="{76A6D61C-C33C-46D5-B2C5-6C6A7C143A97}"/>
              </a:ext>
            </a:extLst>
          </p:cNvPr>
          <p:cNvSpPr>
            <a:spLocks noGrp="1"/>
          </p:cNvSpPr>
          <p:nvPr>
            <p:ph type="body" sz="quarter" idx="18" hasCustomPrompt="1"/>
          </p:nvPr>
        </p:nvSpPr>
        <p:spPr>
          <a:xfrm>
            <a:off x="8506711" y="3837269"/>
            <a:ext cx="2859090" cy="1533310"/>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6" name="Textplatzhalter 14">
            <a:extLst>
              <a:ext uri="{FF2B5EF4-FFF2-40B4-BE49-F238E27FC236}">
                <a16:creationId xmlns:a16="http://schemas.microsoft.com/office/drawing/2014/main" id="{0A4E6A96-585A-4265-900D-17D98121F544}"/>
              </a:ext>
            </a:extLst>
          </p:cNvPr>
          <p:cNvSpPr>
            <a:spLocks noGrp="1"/>
          </p:cNvSpPr>
          <p:nvPr>
            <p:ph type="body" sz="quarter" idx="19" hasCustomPrompt="1"/>
          </p:nvPr>
        </p:nvSpPr>
        <p:spPr>
          <a:xfrm>
            <a:off x="5167310" y="3845321"/>
            <a:ext cx="2859089" cy="1526930"/>
          </a:xfrm>
          <a:prstGeom prst="rect">
            <a:avLst/>
          </a:prstGeom>
        </p:spPr>
        <p:txBody>
          <a:bodyPr rtlCol="0">
            <a:normAutofit/>
          </a:bodyPr>
          <a:lstStyle>
            <a:lvl1pPr marL="0" indent="0">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17" name="Textplatzhalter 14">
            <a:extLst>
              <a:ext uri="{FF2B5EF4-FFF2-40B4-BE49-F238E27FC236}">
                <a16:creationId xmlns:a16="http://schemas.microsoft.com/office/drawing/2014/main" id="{28B8437C-1550-4581-911A-98BEA151A4AD}"/>
              </a:ext>
            </a:extLst>
          </p:cNvPr>
          <p:cNvSpPr>
            <a:spLocks noGrp="1"/>
          </p:cNvSpPr>
          <p:nvPr>
            <p:ph type="body" sz="quarter" idx="22" hasCustomPrompt="1"/>
          </p:nvPr>
        </p:nvSpPr>
        <p:spPr>
          <a:xfrm>
            <a:off x="5167308" y="1335193"/>
            <a:ext cx="2859091"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18" name="Textplatzhalter 14">
            <a:extLst>
              <a:ext uri="{FF2B5EF4-FFF2-40B4-BE49-F238E27FC236}">
                <a16:creationId xmlns:a16="http://schemas.microsoft.com/office/drawing/2014/main" id="{04DF1AD6-E51A-4D19-A9C8-CCAFE9E9B2A0}"/>
              </a:ext>
            </a:extLst>
          </p:cNvPr>
          <p:cNvSpPr>
            <a:spLocks noGrp="1"/>
          </p:cNvSpPr>
          <p:nvPr>
            <p:ph type="body" sz="quarter" idx="23" hasCustomPrompt="1"/>
          </p:nvPr>
        </p:nvSpPr>
        <p:spPr>
          <a:xfrm>
            <a:off x="8506711" y="3532639"/>
            <a:ext cx="2859090"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19" name="Textplatzhalter 14">
            <a:extLst>
              <a:ext uri="{FF2B5EF4-FFF2-40B4-BE49-F238E27FC236}">
                <a16:creationId xmlns:a16="http://schemas.microsoft.com/office/drawing/2014/main" id="{A3656830-2B4C-4F48-8EBD-F8C80C353FC4}"/>
              </a:ext>
            </a:extLst>
          </p:cNvPr>
          <p:cNvSpPr>
            <a:spLocks noGrp="1"/>
          </p:cNvSpPr>
          <p:nvPr>
            <p:ph type="body" sz="quarter" idx="24" hasCustomPrompt="1"/>
          </p:nvPr>
        </p:nvSpPr>
        <p:spPr>
          <a:xfrm>
            <a:off x="5167309" y="3532639"/>
            <a:ext cx="2859089" cy="365125"/>
          </a:xfrm>
          <a:prstGeom prst="rect">
            <a:avLst/>
          </a:prstGeom>
        </p:spPr>
        <p:txBody>
          <a:bodyPr rtlCol="0"/>
          <a:lstStyle>
            <a:lvl1pPr marL="0" indent="0">
              <a:buNone/>
              <a:defRPr sz="1600" b="1" cap="all" spc="200" baseline="0">
                <a:solidFill>
                  <a:schemeClr val="accent5"/>
                </a:solidFill>
                <a:latin typeface="Arial" panose="020B0604020202020204" pitchFamily="34" charset="0"/>
              </a:defRPr>
            </a:lvl1pPr>
          </a:lstStyle>
          <a:p>
            <a:pPr lvl="0" rtl="0"/>
            <a:r>
              <a:rPr lang="de-DE" noProof="0"/>
              <a:t>Titel durch Klicken hinzufügen</a:t>
            </a:r>
          </a:p>
        </p:txBody>
      </p:sp>
      <p:sp>
        <p:nvSpPr>
          <p:cNvPr id="2" name="Titel 1">
            <a:extLst>
              <a:ext uri="{FF2B5EF4-FFF2-40B4-BE49-F238E27FC236}">
                <a16:creationId xmlns:a16="http://schemas.microsoft.com/office/drawing/2014/main" id="{923D6999-ED11-424C-91FD-1ECD0CB9D272}"/>
              </a:ext>
            </a:extLst>
          </p:cNvPr>
          <p:cNvSpPr>
            <a:spLocks noGrp="1"/>
          </p:cNvSpPr>
          <p:nvPr>
            <p:ph type="title" hasCustomPrompt="1"/>
          </p:nvPr>
        </p:nvSpPr>
        <p:spPr>
          <a:xfrm>
            <a:off x="1384299" y="2768600"/>
            <a:ext cx="2956810" cy="1129164"/>
          </a:xfrm>
        </p:spPr>
        <p:txBody>
          <a:bodyPr rtlCol="0" anchor="t">
            <a:normAutofit/>
          </a:bodyPr>
          <a:lstStyle>
            <a:lvl1pPr>
              <a:lnSpc>
                <a:spcPct val="125000"/>
              </a:lnSpc>
              <a:defRPr sz="2800">
                <a:ln w="19050">
                  <a:solidFill>
                    <a:schemeClr val="bg1"/>
                  </a:solidFill>
                </a:ln>
              </a:defRPr>
            </a:lvl1pPr>
          </a:lstStyle>
          <a:p>
            <a:pPr rtl="0"/>
            <a:r>
              <a:rPr lang="de-DE" noProof="0"/>
              <a:t>Titel durch Klicken hinzufügen</a:t>
            </a:r>
          </a:p>
        </p:txBody>
      </p:sp>
    </p:spTree>
    <p:extLst>
      <p:ext uri="{BB962C8B-B14F-4D97-AF65-F5344CB8AC3E}">
        <p14:creationId xmlns:p14="http://schemas.microsoft.com/office/powerpoint/2010/main" val="3749148842"/>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Produktübersicht">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7A0CE26C-A8CF-4DC0-9913-86FF0ED87623}"/>
              </a:ext>
            </a:extLst>
          </p:cNvPr>
          <p:cNvPicPr>
            <a:picLocks noChangeAspect="1"/>
          </p:cNvPicPr>
          <p:nvPr userDrawn="1"/>
        </p:nvPicPr>
        <p:blipFill>
          <a:blip r:embed="rId2"/>
          <a:stretch>
            <a:fillRect/>
          </a:stretch>
        </p:blipFill>
        <p:spPr>
          <a:xfrm>
            <a:off x="0" y="0"/>
            <a:ext cx="12192000" cy="6857999"/>
          </a:xfrm>
          <a:prstGeom prst="rect">
            <a:avLst/>
          </a:prstGeom>
        </p:spPr>
      </p:pic>
      <p:sp>
        <p:nvSpPr>
          <p:cNvPr id="7" name="Datumsplatzhalter 6">
            <a:extLst>
              <a:ext uri="{FF2B5EF4-FFF2-40B4-BE49-F238E27FC236}">
                <a16:creationId xmlns:a16="http://schemas.microsoft.com/office/drawing/2014/main" id="{15DD4FC6-591F-4220-A331-724C4FE41E93}"/>
              </a:ext>
            </a:extLst>
          </p:cNvPr>
          <p:cNvSpPr>
            <a:spLocks noGrp="1"/>
          </p:cNvSpPr>
          <p:nvPr>
            <p:ph type="dt" sz="half" idx="10"/>
          </p:nvPr>
        </p:nvSpPr>
        <p:spPr/>
        <p:txBody>
          <a:bodyPr rtlCol="0"/>
          <a:lstStyle/>
          <a:p>
            <a:pPr rtl="0"/>
            <a:r>
              <a:rPr lang="de-DE" noProof="0"/>
              <a:t>06.08.20XX</a:t>
            </a:r>
          </a:p>
        </p:txBody>
      </p:sp>
      <p:sp>
        <p:nvSpPr>
          <p:cNvPr id="8" name="Fußzeilenplatzhalter 7">
            <a:extLst>
              <a:ext uri="{FF2B5EF4-FFF2-40B4-BE49-F238E27FC236}">
                <a16:creationId xmlns:a16="http://schemas.microsoft.com/office/drawing/2014/main" id="{A1506146-DCCA-4419-9FC3-7F33AEABA41D}"/>
              </a:ext>
            </a:extLst>
          </p:cNvPr>
          <p:cNvSpPr>
            <a:spLocks noGrp="1"/>
          </p:cNvSpPr>
          <p:nvPr>
            <p:ph type="ftr" sz="quarter" idx="11"/>
          </p:nvPr>
        </p:nvSpPr>
        <p:spPr/>
        <p:txBody>
          <a:bodyPr rtlCol="0"/>
          <a:lstStyle/>
          <a:p>
            <a:pPr rtl="0"/>
            <a:r>
              <a:rPr lang="de-DE" noProof="0"/>
              <a:t>VERKAUFSPRÄSENTATION</a:t>
            </a:r>
          </a:p>
        </p:txBody>
      </p:sp>
      <p:sp>
        <p:nvSpPr>
          <p:cNvPr id="9" name="Foliennummernplatzhalter 8">
            <a:extLst>
              <a:ext uri="{FF2B5EF4-FFF2-40B4-BE49-F238E27FC236}">
                <a16:creationId xmlns:a16="http://schemas.microsoft.com/office/drawing/2014/main" id="{4BDEDAF2-5575-4164-9610-7906C2033591}"/>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35" name="Textplatzhalter 14">
            <a:extLst>
              <a:ext uri="{FF2B5EF4-FFF2-40B4-BE49-F238E27FC236}">
                <a16:creationId xmlns:a16="http://schemas.microsoft.com/office/drawing/2014/main" id="{0C598512-93DF-4C00-A3BC-4CFF184217A6}"/>
              </a:ext>
            </a:extLst>
          </p:cNvPr>
          <p:cNvSpPr>
            <a:spLocks noGrp="1"/>
          </p:cNvSpPr>
          <p:nvPr>
            <p:ph type="body" sz="quarter" idx="27" hasCustomPrompt="1"/>
          </p:nvPr>
        </p:nvSpPr>
        <p:spPr>
          <a:xfrm>
            <a:off x="620484" y="3639417"/>
            <a:ext cx="2383764"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36" name="Textplatzhalter 14">
            <a:extLst>
              <a:ext uri="{FF2B5EF4-FFF2-40B4-BE49-F238E27FC236}">
                <a16:creationId xmlns:a16="http://schemas.microsoft.com/office/drawing/2014/main" id="{9AFC7B8A-881F-4E97-91D4-F41DFA6D8F8E}"/>
              </a:ext>
            </a:extLst>
          </p:cNvPr>
          <p:cNvSpPr>
            <a:spLocks noGrp="1"/>
          </p:cNvSpPr>
          <p:nvPr>
            <p:ph type="body" sz="quarter" idx="28" hasCustomPrompt="1"/>
          </p:nvPr>
        </p:nvSpPr>
        <p:spPr>
          <a:xfrm>
            <a:off x="620484" y="3965866"/>
            <a:ext cx="2383764"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37" name="Textplatzhalter 14">
            <a:extLst>
              <a:ext uri="{FF2B5EF4-FFF2-40B4-BE49-F238E27FC236}">
                <a16:creationId xmlns:a16="http://schemas.microsoft.com/office/drawing/2014/main" id="{77B10018-89A9-49C8-8DCE-621EF9328C63}"/>
              </a:ext>
            </a:extLst>
          </p:cNvPr>
          <p:cNvSpPr>
            <a:spLocks noGrp="1"/>
          </p:cNvSpPr>
          <p:nvPr>
            <p:ph type="body" sz="quarter" idx="15" hasCustomPrompt="1"/>
          </p:nvPr>
        </p:nvSpPr>
        <p:spPr>
          <a:xfrm>
            <a:off x="3478982" y="3969554"/>
            <a:ext cx="2383764"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38" name="Textplatzhalter 14">
            <a:extLst>
              <a:ext uri="{FF2B5EF4-FFF2-40B4-BE49-F238E27FC236}">
                <a16:creationId xmlns:a16="http://schemas.microsoft.com/office/drawing/2014/main" id="{342C0572-2FB8-4C18-AD74-75A165321342}"/>
              </a:ext>
            </a:extLst>
          </p:cNvPr>
          <p:cNvSpPr>
            <a:spLocks noGrp="1"/>
          </p:cNvSpPr>
          <p:nvPr>
            <p:ph type="body" sz="quarter" idx="17" hasCustomPrompt="1"/>
          </p:nvPr>
        </p:nvSpPr>
        <p:spPr>
          <a:xfrm>
            <a:off x="6337478" y="3953422"/>
            <a:ext cx="2383765"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39" name="Textplatzhalter 14">
            <a:extLst>
              <a:ext uri="{FF2B5EF4-FFF2-40B4-BE49-F238E27FC236}">
                <a16:creationId xmlns:a16="http://schemas.microsoft.com/office/drawing/2014/main" id="{3495EE04-F172-4AD4-8FE7-4A03B1CE4F82}"/>
              </a:ext>
            </a:extLst>
          </p:cNvPr>
          <p:cNvSpPr>
            <a:spLocks noGrp="1"/>
          </p:cNvSpPr>
          <p:nvPr>
            <p:ph type="body" sz="quarter" idx="19" hasCustomPrompt="1"/>
          </p:nvPr>
        </p:nvSpPr>
        <p:spPr>
          <a:xfrm>
            <a:off x="9188445" y="3953422"/>
            <a:ext cx="2383765" cy="1126085"/>
          </a:xfrm>
          <a:prstGeom prst="rect">
            <a:avLst/>
          </a:prstGeom>
        </p:spPr>
        <p:txBody>
          <a:bodyPr rtlCol="0"/>
          <a:lstStyle>
            <a:lvl1pPr marL="0" indent="0" algn="ctr">
              <a:lnSpc>
                <a:spcPct val="114000"/>
              </a:lnSpc>
              <a:spcBef>
                <a:spcPts val="0"/>
              </a:spcBef>
              <a:buNone/>
              <a:defRPr sz="1400" cap="none" spc="0" baseline="0">
                <a:solidFill>
                  <a:schemeClr val="bg1"/>
                </a:solidFill>
                <a:latin typeface="+mn-lt"/>
              </a:defRPr>
            </a:lvl1pPr>
          </a:lstStyle>
          <a:p>
            <a:pPr lvl="0" rtl="0"/>
            <a:r>
              <a:rPr lang="de-DE" noProof="0"/>
              <a:t>Klicken Sie, um Text hinzuzufügen.</a:t>
            </a:r>
          </a:p>
        </p:txBody>
      </p:sp>
      <p:sp>
        <p:nvSpPr>
          <p:cNvPr id="40" name="Textplatzhalter 14">
            <a:extLst>
              <a:ext uri="{FF2B5EF4-FFF2-40B4-BE49-F238E27FC236}">
                <a16:creationId xmlns:a16="http://schemas.microsoft.com/office/drawing/2014/main" id="{F23ABA12-4A7C-42A2-9A8E-9E7F1A2BB230}"/>
              </a:ext>
            </a:extLst>
          </p:cNvPr>
          <p:cNvSpPr>
            <a:spLocks noGrp="1"/>
          </p:cNvSpPr>
          <p:nvPr>
            <p:ph type="body" sz="quarter" idx="29" hasCustomPrompt="1"/>
          </p:nvPr>
        </p:nvSpPr>
        <p:spPr>
          <a:xfrm>
            <a:off x="3419503" y="3639417"/>
            <a:ext cx="2502719"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41" name="Textplatzhalter 14">
            <a:extLst>
              <a:ext uri="{FF2B5EF4-FFF2-40B4-BE49-F238E27FC236}">
                <a16:creationId xmlns:a16="http://schemas.microsoft.com/office/drawing/2014/main" id="{1E11CB21-11BD-400A-BC43-71A9AFA9282B}"/>
              </a:ext>
            </a:extLst>
          </p:cNvPr>
          <p:cNvSpPr>
            <a:spLocks noGrp="1"/>
          </p:cNvSpPr>
          <p:nvPr>
            <p:ph type="body" sz="quarter" idx="30" hasCustomPrompt="1"/>
          </p:nvPr>
        </p:nvSpPr>
        <p:spPr>
          <a:xfrm>
            <a:off x="6337478" y="3639417"/>
            <a:ext cx="2383765"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42" name="Textplatzhalter 14">
            <a:extLst>
              <a:ext uri="{FF2B5EF4-FFF2-40B4-BE49-F238E27FC236}">
                <a16:creationId xmlns:a16="http://schemas.microsoft.com/office/drawing/2014/main" id="{02DE0CA8-2A1F-49D8-B9B6-BF353B9808C6}"/>
              </a:ext>
            </a:extLst>
          </p:cNvPr>
          <p:cNvSpPr>
            <a:spLocks noGrp="1"/>
          </p:cNvSpPr>
          <p:nvPr>
            <p:ph type="body" sz="quarter" idx="31" hasCustomPrompt="1"/>
          </p:nvPr>
        </p:nvSpPr>
        <p:spPr>
          <a:xfrm>
            <a:off x="9188445" y="3639417"/>
            <a:ext cx="2383765" cy="365125"/>
          </a:xfrm>
          <a:prstGeom prst="rect">
            <a:avLst/>
          </a:prstGeom>
        </p:spPr>
        <p:txBody>
          <a:bodyPr rtlCol="0"/>
          <a:lstStyle>
            <a:lvl1pPr marL="0" indent="0" algn="ctr">
              <a:buNone/>
              <a:defRPr sz="1600" b="1" cap="all" spc="200" baseline="0">
                <a:solidFill>
                  <a:schemeClr val="accent5"/>
                </a:solidFill>
                <a:latin typeface="Arial" panose="020B0604020202020204" pitchFamily="34" charset="0"/>
                <a:cs typeface="Posterama" panose="020B0504020200020000" pitchFamily="34" charset="0"/>
              </a:defRPr>
            </a:lvl1pPr>
          </a:lstStyle>
          <a:p>
            <a:pPr lvl="0" rtl="0"/>
            <a:r>
              <a:rPr lang="de-DE" noProof="0"/>
              <a:t>Titel durch Klicken hinzufügen</a:t>
            </a:r>
          </a:p>
        </p:txBody>
      </p:sp>
      <p:sp>
        <p:nvSpPr>
          <p:cNvPr id="2" name="Titel 1">
            <a:extLst>
              <a:ext uri="{FF2B5EF4-FFF2-40B4-BE49-F238E27FC236}">
                <a16:creationId xmlns:a16="http://schemas.microsoft.com/office/drawing/2014/main" id="{D55D3DD0-ED40-47C1-B841-046E1D918B22}"/>
              </a:ext>
            </a:extLst>
          </p:cNvPr>
          <p:cNvSpPr>
            <a:spLocks noGrp="1"/>
          </p:cNvSpPr>
          <p:nvPr>
            <p:ph type="title" hasCustomPrompt="1"/>
          </p:nvPr>
        </p:nvSpPr>
        <p:spPr>
          <a:xfrm>
            <a:off x="2452697" y="1581912"/>
            <a:ext cx="7286605" cy="634323"/>
          </a:xfrm>
        </p:spPr>
        <p:txBody>
          <a:bodyPr rtlCol="0">
            <a:normAutofit/>
          </a:bodyPr>
          <a:lstStyle>
            <a:lvl1pPr algn="ctr">
              <a:lnSpc>
                <a:spcPct val="125000"/>
              </a:lnSpc>
              <a:defRPr sz="2800">
                <a:ln w="19050">
                  <a:solidFill>
                    <a:schemeClr val="bg1"/>
                  </a:solidFill>
                </a:ln>
              </a:defRPr>
            </a:lvl1pPr>
          </a:lstStyle>
          <a:p>
            <a:pPr rtl="0"/>
            <a:r>
              <a:rPr lang="de-DE" noProof="0"/>
              <a:t>Titel durch Klicken hinzufügen</a:t>
            </a:r>
          </a:p>
        </p:txBody>
      </p:sp>
      <p:sp>
        <p:nvSpPr>
          <p:cNvPr id="4" name="Bildplatzhalter 3">
            <a:extLst>
              <a:ext uri="{FF2B5EF4-FFF2-40B4-BE49-F238E27FC236}">
                <a16:creationId xmlns:a16="http://schemas.microsoft.com/office/drawing/2014/main" id="{23C97099-E767-429A-80C6-731FB9D295F4}"/>
              </a:ext>
            </a:extLst>
          </p:cNvPr>
          <p:cNvSpPr>
            <a:spLocks noGrp="1"/>
          </p:cNvSpPr>
          <p:nvPr>
            <p:ph type="pic" sz="quarter" idx="32"/>
          </p:nvPr>
        </p:nvSpPr>
        <p:spPr>
          <a:xfrm>
            <a:off x="1510614" y="2847098"/>
            <a:ext cx="603504" cy="603504"/>
          </a:xfrm>
        </p:spPr>
        <p:txBody>
          <a:bodyPr rtlCol="0" anchor="ctr">
            <a:normAutofit/>
          </a:bodyPr>
          <a:lstStyle>
            <a:lvl1pPr marL="0" indent="0" algn="ctr">
              <a:buNone/>
              <a:defRPr sz="900">
                <a:solidFill>
                  <a:schemeClr val="bg1"/>
                </a:solidFill>
              </a:defRPr>
            </a:lvl1pPr>
          </a:lstStyle>
          <a:p>
            <a:pPr rtl="0"/>
            <a:endParaRPr lang="de-DE" noProof="0"/>
          </a:p>
        </p:txBody>
      </p:sp>
      <p:sp>
        <p:nvSpPr>
          <p:cNvPr id="22" name="Bildplatzhalter 3">
            <a:extLst>
              <a:ext uri="{FF2B5EF4-FFF2-40B4-BE49-F238E27FC236}">
                <a16:creationId xmlns:a16="http://schemas.microsoft.com/office/drawing/2014/main" id="{E2E22B87-E0E3-4234-B4FA-C9FC97DEDCB3}"/>
              </a:ext>
            </a:extLst>
          </p:cNvPr>
          <p:cNvSpPr>
            <a:spLocks noGrp="1"/>
          </p:cNvSpPr>
          <p:nvPr>
            <p:ph type="pic" sz="quarter" idx="33"/>
          </p:nvPr>
        </p:nvSpPr>
        <p:spPr>
          <a:xfrm>
            <a:off x="4369110" y="2847098"/>
            <a:ext cx="603504" cy="603504"/>
          </a:xfrm>
        </p:spPr>
        <p:txBody>
          <a:bodyPr rtlCol="0" anchor="ctr">
            <a:normAutofit/>
          </a:bodyPr>
          <a:lstStyle>
            <a:lvl1pPr marL="0" indent="0" algn="ctr">
              <a:buNone/>
              <a:defRPr sz="900">
                <a:solidFill>
                  <a:schemeClr val="bg1"/>
                </a:solidFill>
              </a:defRPr>
            </a:lvl1pPr>
          </a:lstStyle>
          <a:p>
            <a:pPr rtl="0"/>
            <a:endParaRPr lang="de-DE" noProof="0"/>
          </a:p>
        </p:txBody>
      </p:sp>
      <p:sp>
        <p:nvSpPr>
          <p:cNvPr id="24" name="Bildplatzhalter 3">
            <a:extLst>
              <a:ext uri="{FF2B5EF4-FFF2-40B4-BE49-F238E27FC236}">
                <a16:creationId xmlns:a16="http://schemas.microsoft.com/office/drawing/2014/main" id="{8EF1B794-5E10-4558-B229-0D8F5895CCAE}"/>
              </a:ext>
            </a:extLst>
          </p:cNvPr>
          <p:cNvSpPr>
            <a:spLocks noGrp="1"/>
          </p:cNvSpPr>
          <p:nvPr>
            <p:ph type="pic" sz="quarter" idx="34"/>
          </p:nvPr>
        </p:nvSpPr>
        <p:spPr>
          <a:xfrm>
            <a:off x="7227608" y="2847098"/>
            <a:ext cx="603504" cy="603504"/>
          </a:xfrm>
        </p:spPr>
        <p:txBody>
          <a:bodyPr rtlCol="0" anchor="ctr">
            <a:normAutofit/>
          </a:bodyPr>
          <a:lstStyle>
            <a:lvl1pPr marL="0" indent="0" algn="ctr">
              <a:buNone/>
              <a:defRPr sz="900">
                <a:solidFill>
                  <a:schemeClr val="bg1"/>
                </a:solidFill>
              </a:defRPr>
            </a:lvl1pPr>
          </a:lstStyle>
          <a:p>
            <a:pPr rtl="0"/>
            <a:endParaRPr lang="de-DE" noProof="0"/>
          </a:p>
        </p:txBody>
      </p:sp>
      <p:sp>
        <p:nvSpPr>
          <p:cNvPr id="25" name="Bildplatzhalter 3">
            <a:extLst>
              <a:ext uri="{FF2B5EF4-FFF2-40B4-BE49-F238E27FC236}">
                <a16:creationId xmlns:a16="http://schemas.microsoft.com/office/drawing/2014/main" id="{5ECB6791-2C34-417D-9AB9-03C9A8BBDF91}"/>
              </a:ext>
            </a:extLst>
          </p:cNvPr>
          <p:cNvSpPr>
            <a:spLocks noGrp="1"/>
          </p:cNvSpPr>
          <p:nvPr>
            <p:ph type="pic" sz="quarter" idx="35"/>
          </p:nvPr>
        </p:nvSpPr>
        <p:spPr>
          <a:xfrm>
            <a:off x="10078575" y="2847098"/>
            <a:ext cx="603504" cy="603504"/>
          </a:xfrm>
        </p:spPr>
        <p:txBody>
          <a:bodyPr rtlCol="0" anchor="ctr">
            <a:normAutofit/>
          </a:bodyPr>
          <a:lstStyle>
            <a:lvl1pPr marL="0" indent="0" algn="ctr">
              <a:buNone/>
              <a:defRPr sz="900">
                <a:solidFill>
                  <a:schemeClr val="bg1"/>
                </a:solidFill>
              </a:defRPr>
            </a:lvl1pPr>
          </a:lstStyle>
          <a:p>
            <a:pPr rtl="0"/>
            <a:endParaRPr lang="de-DE" noProof="0"/>
          </a:p>
        </p:txBody>
      </p:sp>
    </p:spTree>
    <p:extLst>
      <p:ext uri="{BB962C8B-B14F-4D97-AF65-F5344CB8AC3E}">
        <p14:creationId xmlns:p14="http://schemas.microsoft.com/office/powerpoint/2010/main" val="344519299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Produktvorteile">
    <p:spTree>
      <p:nvGrpSpPr>
        <p:cNvPr id="1" name=""/>
        <p:cNvGrpSpPr/>
        <p:nvPr/>
      </p:nvGrpSpPr>
      <p:grpSpPr>
        <a:xfrm>
          <a:off x="0" y="0"/>
          <a:ext cx="0" cy="0"/>
          <a:chOff x="0" y="0"/>
          <a:chExt cx="0" cy="0"/>
        </a:xfrm>
      </p:grpSpPr>
      <p:pic>
        <p:nvPicPr>
          <p:cNvPr id="8" name="Bild 7">
            <a:extLst>
              <a:ext uri="{FF2B5EF4-FFF2-40B4-BE49-F238E27FC236}">
                <a16:creationId xmlns:a16="http://schemas.microsoft.com/office/drawing/2014/main" id="{57C8E50C-1C7A-4E62-B38F-3E12A174C85B}"/>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7" name="Bildplatzhalter 7">
            <a:extLst>
              <a:ext uri="{FF2B5EF4-FFF2-40B4-BE49-F238E27FC236}">
                <a16:creationId xmlns:a16="http://schemas.microsoft.com/office/drawing/2014/main" id="{7AF7405C-6DF9-4409-85F0-8C1DCCC0AC61}"/>
              </a:ext>
            </a:extLst>
          </p:cNvPr>
          <p:cNvSpPr>
            <a:spLocks noGrp="1"/>
          </p:cNvSpPr>
          <p:nvPr>
            <p:ph type="pic" sz="quarter" idx="13" hasCustomPrompt="1"/>
          </p:nvPr>
        </p:nvSpPr>
        <p:spPr>
          <a:xfrm>
            <a:off x="622570" y="729926"/>
            <a:ext cx="6456836" cy="5388772"/>
          </a:xfrm>
        </p:spPr>
        <p:txBody>
          <a:bodyPr rtlCol="0"/>
          <a:lstStyle>
            <a:lvl1pPr marL="0" indent="0" algn="ctr">
              <a:buNone/>
              <a:defRPr>
                <a:solidFill>
                  <a:schemeClr val="bg1"/>
                </a:solidFill>
              </a:defRPr>
            </a:lvl1pPr>
          </a:lstStyle>
          <a:p>
            <a:pPr rtl="0"/>
            <a:r>
              <a:rPr lang="de-DE" noProof="0"/>
              <a:t>Zum Hinzufügen eines Fotos klicken</a:t>
            </a:r>
          </a:p>
        </p:txBody>
      </p:sp>
      <p:sp>
        <p:nvSpPr>
          <p:cNvPr id="2" name="Titel 1">
            <a:extLst>
              <a:ext uri="{FF2B5EF4-FFF2-40B4-BE49-F238E27FC236}">
                <a16:creationId xmlns:a16="http://schemas.microsoft.com/office/drawing/2014/main" id="{4C883B71-4A78-4B93-97F2-F54D7DC10020}"/>
              </a:ext>
            </a:extLst>
          </p:cNvPr>
          <p:cNvSpPr>
            <a:spLocks noGrp="1"/>
          </p:cNvSpPr>
          <p:nvPr>
            <p:ph type="title" hasCustomPrompt="1"/>
          </p:nvPr>
        </p:nvSpPr>
        <p:spPr>
          <a:xfrm>
            <a:off x="6467704" y="1881922"/>
            <a:ext cx="5749200" cy="3084630"/>
          </a:xfrm>
          <a:solidFill>
            <a:schemeClr val="bg2">
              <a:alpha val="93000"/>
            </a:schemeClr>
          </a:solidFill>
        </p:spPr>
        <p:txBody>
          <a:bodyPr lIns="694944" tIns="713232" rtlCol="0" anchor="t">
            <a:normAutofit/>
          </a:bodyPr>
          <a:lstStyle>
            <a:lvl1pPr algn="l">
              <a:lnSpc>
                <a:spcPct val="100000"/>
              </a:lnSpc>
              <a:defRPr sz="2800"/>
            </a:lvl1pPr>
          </a:lstStyle>
          <a:p>
            <a:pPr rtl="0"/>
            <a:r>
              <a:rPr lang="de-DE" noProof="0"/>
              <a:t>Titel durch Klicken hinzufügen</a:t>
            </a:r>
          </a:p>
        </p:txBody>
      </p:sp>
      <p:sp>
        <p:nvSpPr>
          <p:cNvPr id="9" name="Textplatzhalter 17">
            <a:extLst>
              <a:ext uri="{FF2B5EF4-FFF2-40B4-BE49-F238E27FC236}">
                <a16:creationId xmlns:a16="http://schemas.microsoft.com/office/drawing/2014/main" id="{83F286D7-A050-456B-BDD3-3FFAA21A8099}"/>
              </a:ext>
            </a:extLst>
          </p:cNvPr>
          <p:cNvSpPr>
            <a:spLocks noGrp="1"/>
          </p:cNvSpPr>
          <p:nvPr>
            <p:ph type="body" sz="quarter" idx="15" hasCustomPrompt="1"/>
          </p:nvPr>
        </p:nvSpPr>
        <p:spPr>
          <a:xfrm>
            <a:off x="7079405" y="3201410"/>
            <a:ext cx="4614604" cy="1291638"/>
          </a:xfrm>
        </p:spPr>
        <p:txBody>
          <a:bodyPr rtlCol="0">
            <a:noAutofit/>
          </a:bodyPr>
          <a:lstStyle>
            <a:lvl1pPr marL="0" indent="0" algn="l">
              <a:lnSpc>
                <a:spcPct val="125000"/>
              </a:lnSpc>
              <a:buNone/>
              <a:defRPr sz="1400" spc="100" baseline="0">
                <a:solidFill>
                  <a:schemeClr val="accent2"/>
                </a:solidFill>
              </a:defRPr>
            </a:lvl1pPr>
          </a:lstStyle>
          <a:p>
            <a:pPr lvl="0" rtl="0"/>
            <a:r>
              <a:rPr lang="de-DE" noProof="0"/>
              <a:t>Klicken Sie, um Text hinzuzufügen.</a:t>
            </a:r>
          </a:p>
        </p:txBody>
      </p:sp>
      <p:sp>
        <p:nvSpPr>
          <p:cNvPr id="3" name="Datumsplatzhalter 2">
            <a:extLst>
              <a:ext uri="{FF2B5EF4-FFF2-40B4-BE49-F238E27FC236}">
                <a16:creationId xmlns:a16="http://schemas.microsoft.com/office/drawing/2014/main" id="{4A927E28-2C60-4D18-8BB3-DC9627E13C59}"/>
              </a:ext>
            </a:extLst>
          </p:cNvPr>
          <p:cNvSpPr>
            <a:spLocks noGrp="1"/>
          </p:cNvSpPr>
          <p:nvPr>
            <p:ph type="dt" sz="half" idx="10"/>
          </p:nvPr>
        </p:nvSpPr>
        <p:spPr/>
        <p:txBody>
          <a:bodyPr rtlCol="0"/>
          <a:lstStyle/>
          <a:p>
            <a:pPr rtl="0"/>
            <a:r>
              <a:rPr lang="de-DE" noProof="0"/>
              <a:t>06.08.20XX</a:t>
            </a:r>
          </a:p>
        </p:txBody>
      </p:sp>
      <p:sp>
        <p:nvSpPr>
          <p:cNvPr id="4" name="Fußzeilenplatzhalter 3">
            <a:extLst>
              <a:ext uri="{FF2B5EF4-FFF2-40B4-BE49-F238E27FC236}">
                <a16:creationId xmlns:a16="http://schemas.microsoft.com/office/drawing/2014/main" id="{4290EE45-541D-483E-A0B8-5997A2F98DA3}"/>
              </a:ext>
            </a:extLst>
          </p:cNvPr>
          <p:cNvSpPr>
            <a:spLocks noGrp="1"/>
          </p:cNvSpPr>
          <p:nvPr>
            <p:ph type="ftr" sz="quarter" idx="11"/>
          </p:nvPr>
        </p:nvSpPr>
        <p:spPr/>
        <p:txBody>
          <a:bodyPr rtlCol="0"/>
          <a:lstStyle/>
          <a:p>
            <a:pPr rtl="0"/>
            <a:r>
              <a:rPr lang="de-DE" noProof="0"/>
              <a:t>VERKAUFSPRÄSENTATION</a:t>
            </a:r>
          </a:p>
        </p:txBody>
      </p:sp>
      <p:sp>
        <p:nvSpPr>
          <p:cNvPr id="5" name="Foliennummernplatzhalter 4">
            <a:extLst>
              <a:ext uri="{FF2B5EF4-FFF2-40B4-BE49-F238E27FC236}">
                <a16:creationId xmlns:a16="http://schemas.microsoft.com/office/drawing/2014/main" id="{504E100B-E96A-45D4-9553-51CF2CBA55DD}"/>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Tree>
    <p:extLst>
      <p:ext uri="{BB962C8B-B14F-4D97-AF65-F5344CB8AC3E}">
        <p14:creationId xmlns:p14="http://schemas.microsoft.com/office/powerpoint/2010/main" val="1770124081"/>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Unternehmensübersicht">
    <p:spTree>
      <p:nvGrpSpPr>
        <p:cNvPr id="1" name=""/>
        <p:cNvGrpSpPr/>
        <p:nvPr/>
      </p:nvGrpSpPr>
      <p:grpSpPr>
        <a:xfrm>
          <a:off x="0" y="0"/>
          <a:ext cx="0" cy="0"/>
          <a:chOff x="0" y="0"/>
          <a:chExt cx="0" cy="0"/>
        </a:xfrm>
      </p:grpSpPr>
      <p:sp>
        <p:nvSpPr>
          <p:cNvPr id="5" name="Bildplatzhalter 7">
            <a:extLst>
              <a:ext uri="{FF2B5EF4-FFF2-40B4-BE49-F238E27FC236}">
                <a16:creationId xmlns:a16="http://schemas.microsoft.com/office/drawing/2014/main" id="{E757B982-FF4B-4902-B808-FC325983FD9C}"/>
              </a:ext>
            </a:extLst>
          </p:cNvPr>
          <p:cNvSpPr>
            <a:spLocks noGrp="1"/>
          </p:cNvSpPr>
          <p:nvPr>
            <p:ph type="pic" sz="quarter" idx="13" hasCustomPrompt="1"/>
          </p:nvPr>
        </p:nvSpPr>
        <p:spPr>
          <a:xfrm flipH="1">
            <a:off x="0" y="0"/>
            <a:ext cx="12192000" cy="6858000"/>
          </a:xfrm>
        </p:spPr>
        <p:txBody>
          <a:bodyPr rtlCol="0"/>
          <a:lstStyle>
            <a:lvl1pPr marL="0" indent="0" algn="ctr">
              <a:buNone/>
              <a:defRPr>
                <a:solidFill>
                  <a:schemeClr val="tx1"/>
                </a:solidFill>
              </a:defRPr>
            </a:lvl1pPr>
          </a:lstStyle>
          <a:p>
            <a:pPr rtl="0"/>
            <a:r>
              <a:rPr lang="de-DE" noProof="0"/>
              <a:t>Zum Hinzufügen eines Fotos klicken</a:t>
            </a:r>
          </a:p>
        </p:txBody>
      </p:sp>
      <p:sp>
        <p:nvSpPr>
          <p:cNvPr id="2" name="Titel 1">
            <a:extLst>
              <a:ext uri="{FF2B5EF4-FFF2-40B4-BE49-F238E27FC236}">
                <a16:creationId xmlns:a16="http://schemas.microsoft.com/office/drawing/2014/main" id="{4D7337BF-9564-499D-91CE-9DDD9C969339}"/>
              </a:ext>
            </a:extLst>
          </p:cNvPr>
          <p:cNvSpPr>
            <a:spLocks noGrp="1"/>
          </p:cNvSpPr>
          <p:nvPr>
            <p:ph type="title" hasCustomPrompt="1"/>
          </p:nvPr>
        </p:nvSpPr>
        <p:spPr>
          <a:xfrm>
            <a:off x="1403350" y="1371599"/>
            <a:ext cx="9385300" cy="985791"/>
          </a:xfrm>
        </p:spPr>
        <p:txBody>
          <a:bodyPr rtlCol="0">
            <a:noAutofit/>
          </a:bodyPr>
          <a:lstStyle>
            <a:lvl1pPr algn="ctr">
              <a:defRPr sz="5400">
                <a:ln w="19050">
                  <a:solidFill>
                    <a:schemeClr val="accent5"/>
                  </a:solidFill>
                </a:ln>
              </a:defRPr>
            </a:lvl1pPr>
          </a:lstStyle>
          <a:p>
            <a:pPr rtl="0"/>
            <a:r>
              <a:rPr lang="de-DE" noProof="0"/>
              <a:t>Titel durch Klicken hinzufügen</a:t>
            </a:r>
          </a:p>
        </p:txBody>
      </p:sp>
    </p:spTree>
    <p:extLst>
      <p:ext uri="{BB962C8B-B14F-4D97-AF65-F5344CB8AC3E}">
        <p14:creationId xmlns:p14="http://schemas.microsoft.com/office/powerpoint/2010/main" val="3627900379"/>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Geschäftsmodell">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12684757-E21D-414B-B627-1E0D15F89CA8}"/>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11" name="Bildplatzhalter 7">
            <a:extLst>
              <a:ext uri="{FF2B5EF4-FFF2-40B4-BE49-F238E27FC236}">
                <a16:creationId xmlns:a16="http://schemas.microsoft.com/office/drawing/2014/main" id="{927250C7-CB58-468C-B8BB-17DB85D4F242}"/>
              </a:ext>
            </a:extLst>
          </p:cNvPr>
          <p:cNvSpPr>
            <a:spLocks noGrp="1"/>
          </p:cNvSpPr>
          <p:nvPr>
            <p:ph type="pic" sz="quarter" idx="13" hasCustomPrompt="1"/>
          </p:nvPr>
        </p:nvSpPr>
        <p:spPr>
          <a:xfrm>
            <a:off x="5011738" y="0"/>
            <a:ext cx="7196930" cy="6867376"/>
          </a:xfrm>
        </p:spPr>
        <p:txBody>
          <a:bodyPr rtlCol="0"/>
          <a:lstStyle>
            <a:lvl1pPr marL="0" indent="0" algn="ctr">
              <a:buNone/>
              <a:defRPr>
                <a:solidFill>
                  <a:schemeClr val="bg1"/>
                </a:solidFill>
              </a:defRPr>
            </a:lvl1pPr>
          </a:lstStyle>
          <a:p>
            <a:pPr rtl="0"/>
            <a:r>
              <a:rPr lang="de-DE" noProof="0"/>
              <a:t>Zum Hinzufügen eines Fotos klicken</a:t>
            </a:r>
          </a:p>
        </p:txBody>
      </p:sp>
      <p:sp>
        <p:nvSpPr>
          <p:cNvPr id="2" name="Titel 1">
            <a:extLst>
              <a:ext uri="{FF2B5EF4-FFF2-40B4-BE49-F238E27FC236}">
                <a16:creationId xmlns:a16="http://schemas.microsoft.com/office/drawing/2014/main" id="{376BB3F6-84AB-40BA-9D7D-7C1E13C0E159}"/>
              </a:ext>
            </a:extLst>
          </p:cNvPr>
          <p:cNvSpPr>
            <a:spLocks noGrp="1"/>
          </p:cNvSpPr>
          <p:nvPr>
            <p:ph type="title" hasCustomPrompt="1"/>
          </p:nvPr>
        </p:nvSpPr>
        <p:spPr>
          <a:xfrm>
            <a:off x="-1" y="1036629"/>
            <a:ext cx="6007099" cy="4784742"/>
          </a:xfrm>
          <a:solidFill>
            <a:schemeClr val="accent6">
              <a:alpha val="80000"/>
            </a:schemeClr>
          </a:solidFill>
        </p:spPr>
        <p:txBody>
          <a:bodyPr lIns="822960" tIns="640080" rtlCol="0" anchor="t">
            <a:normAutofit/>
          </a:bodyPr>
          <a:lstStyle>
            <a:lvl1pPr algn="l">
              <a:lnSpc>
                <a:spcPct val="100000"/>
              </a:lnSpc>
              <a:defRPr sz="2800"/>
            </a:lvl1pPr>
          </a:lstStyle>
          <a:p>
            <a:pPr rtl="0"/>
            <a:r>
              <a:rPr lang="de-DE" noProof="0"/>
              <a:t>Titel durch Klicken hinzufügen</a:t>
            </a:r>
          </a:p>
        </p:txBody>
      </p:sp>
      <p:sp>
        <p:nvSpPr>
          <p:cNvPr id="16" name="Textplatzhalter 14">
            <a:extLst>
              <a:ext uri="{FF2B5EF4-FFF2-40B4-BE49-F238E27FC236}">
                <a16:creationId xmlns:a16="http://schemas.microsoft.com/office/drawing/2014/main" id="{6A7AB969-4D8E-41B0-A403-6D1D41CD5167}"/>
              </a:ext>
            </a:extLst>
          </p:cNvPr>
          <p:cNvSpPr>
            <a:spLocks noGrp="1"/>
          </p:cNvSpPr>
          <p:nvPr>
            <p:ph type="body" sz="quarter" idx="22" hasCustomPrompt="1"/>
          </p:nvPr>
        </p:nvSpPr>
        <p:spPr>
          <a:xfrm>
            <a:off x="729016" y="2368506"/>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defRPr>
            </a:lvl1pPr>
          </a:lstStyle>
          <a:p>
            <a:pPr lvl="0" rtl="0"/>
            <a:r>
              <a:rPr lang="de-DE" noProof="0"/>
              <a:t>Titel durch Klicken hinzufügen</a:t>
            </a:r>
          </a:p>
        </p:txBody>
      </p:sp>
      <p:sp>
        <p:nvSpPr>
          <p:cNvPr id="15" name="Textplatzhalter 14">
            <a:extLst>
              <a:ext uri="{FF2B5EF4-FFF2-40B4-BE49-F238E27FC236}">
                <a16:creationId xmlns:a16="http://schemas.microsoft.com/office/drawing/2014/main" id="{08F82904-47D8-4EB9-A697-8ED11274C40F}"/>
              </a:ext>
            </a:extLst>
          </p:cNvPr>
          <p:cNvSpPr>
            <a:spLocks noGrp="1"/>
          </p:cNvSpPr>
          <p:nvPr>
            <p:ph type="body" sz="quarter" idx="18" hasCustomPrompt="1"/>
          </p:nvPr>
        </p:nvSpPr>
        <p:spPr>
          <a:xfrm>
            <a:off x="729017" y="2605040"/>
            <a:ext cx="4771030" cy="801073"/>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de-DE" noProof="0"/>
              <a:t>Klicken Sie, um Text hinzuzufügen.</a:t>
            </a:r>
          </a:p>
        </p:txBody>
      </p:sp>
      <p:sp>
        <p:nvSpPr>
          <p:cNvPr id="22" name="Textplatzhalter 14">
            <a:extLst>
              <a:ext uri="{FF2B5EF4-FFF2-40B4-BE49-F238E27FC236}">
                <a16:creationId xmlns:a16="http://schemas.microsoft.com/office/drawing/2014/main" id="{44501739-C457-4C98-A458-5B3639CFB821}"/>
              </a:ext>
            </a:extLst>
          </p:cNvPr>
          <p:cNvSpPr>
            <a:spLocks noGrp="1"/>
          </p:cNvSpPr>
          <p:nvPr>
            <p:ph type="body" sz="quarter" idx="24" hasCustomPrompt="1"/>
          </p:nvPr>
        </p:nvSpPr>
        <p:spPr>
          <a:xfrm>
            <a:off x="729016" y="3544629"/>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defRPr>
            </a:lvl1pPr>
          </a:lstStyle>
          <a:p>
            <a:pPr lvl="0" rtl="0"/>
            <a:r>
              <a:rPr lang="de-DE" noProof="0"/>
              <a:t>Titel durch Klicken hinzufügen</a:t>
            </a:r>
          </a:p>
        </p:txBody>
      </p:sp>
      <p:sp>
        <p:nvSpPr>
          <p:cNvPr id="21" name="Textplatzhalter 14">
            <a:extLst>
              <a:ext uri="{FF2B5EF4-FFF2-40B4-BE49-F238E27FC236}">
                <a16:creationId xmlns:a16="http://schemas.microsoft.com/office/drawing/2014/main" id="{503766A8-C36E-4337-9DB4-358A28B74319}"/>
              </a:ext>
            </a:extLst>
          </p:cNvPr>
          <p:cNvSpPr>
            <a:spLocks noGrp="1"/>
          </p:cNvSpPr>
          <p:nvPr>
            <p:ph type="body" sz="quarter" idx="23" hasCustomPrompt="1"/>
          </p:nvPr>
        </p:nvSpPr>
        <p:spPr>
          <a:xfrm>
            <a:off x="729017" y="3781163"/>
            <a:ext cx="4771030" cy="801073"/>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de-DE" noProof="0"/>
              <a:t>Klicken Sie, um Text hinzuzufügen.</a:t>
            </a:r>
          </a:p>
        </p:txBody>
      </p:sp>
      <p:sp>
        <p:nvSpPr>
          <p:cNvPr id="24" name="Textplatzhalter 14">
            <a:extLst>
              <a:ext uri="{FF2B5EF4-FFF2-40B4-BE49-F238E27FC236}">
                <a16:creationId xmlns:a16="http://schemas.microsoft.com/office/drawing/2014/main" id="{5F947925-2465-45AC-9A1E-7153477BBEEC}"/>
              </a:ext>
            </a:extLst>
          </p:cNvPr>
          <p:cNvSpPr>
            <a:spLocks noGrp="1"/>
          </p:cNvSpPr>
          <p:nvPr>
            <p:ph type="body" sz="quarter" idx="26" hasCustomPrompt="1"/>
          </p:nvPr>
        </p:nvSpPr>
        <p:spPr>
          <a:xfrm>
            <a:off x="729016" y="4739239"/>
            <a:ext cx="4771030" cy="365125"/>
          </a:xfrm>
          <a:prstGeom prst="rect">
            <a:avLst/>
          </a:prstGeom>
        </p:spPr>
        <p:txBody>
          <a:bodyPr rtlCol="0"/>
          <a:lstStyle>
            <a:lvl1pPr marL="0" indent="0">
              <a:buNone/>
              <a:defRPr sz="1600" b="1" cap="all" spc="200" baseline="0">
                <a:solidFill>
                  <a:schemeClr val="accent2"/>
                </a:solidFill>
                <a:latin typeface="Arial" panose="020B0604020202020204" pitchFamily="34" charset="0"/>
              </a:defRPr>
            </a:lvl1pPr>
          </a:lstStyle>
          <a:p>
            <a:pPr lvl="0" rtl="0"/>
            <a:r>
              <a:rPr lang="de-DE" noProof="0"/>
              <a:t>Titel durch Klicken hinzufügen</a:t>
            </a:r>
          </a:p>
        </p:txBody>
      </p:sp>
      <p:sp>
        <p:nvSpPr>
          <p:cNvPr id="23" name="Textplatzhalter 14">
            <a:extLst>
              <a:ext uri="{FF2B5EF4-FFF2-40B4-BE49-F238E27FC236}">
                <a16:creationId xmlns:a16="http://schemas.microsoft.com/office/drawing/2014/main" id="{6FC86B0E-A85D-444A-BC2A-B7A5FF1D48D5}"/>
              </a:ext>
            </a:extLst>
          </p:cNvPr>
          <p:cNvSpPr>
            <a:spLocks noGrp="1"/>
          </p:cNvSpPr>
          <p:nvPr>
            <p:ph type="body" sz="quarter" idx="25" hasCustomPrompt="1"/>
          </p:nvPr>
        </p:nvSpPr>
        <p:spPr>
          <a:xfrm>
            <a:off x="729017" y="4975773"/>
            <a:ext cx="4771030" cy="546815"/>
          </a:xfrm>
          <a:prstGeom prst="rect">
            <a:avLst/>
          </a:prstGeom>
        </p:spPr>
        <p:txBody>
          <a:bodyPr rtlCol="0">
            <a:normAutofit/>
          </a:bodyPr>
          <a:lstStyle>
            <a:lvl1pPr marL="0" indent="0">
              <a:lnSpc>
                <a:spcPct val="114000"/>
              </a:lnSpc>
              <a:spcBef>
                <a:spcPts val="0"/>
              </a:spcBef>
              <a:buNone/>
              <a:defRPr sz="1400" cap="none" spc="100" baseline="0">
                <a:solidFill>
                  <a:schemeClr val="accent2"/>
                </a:solidFill>
                <a:latin typeface="+mn-lt"/>
              </a:defRPr>
            </a:lvl1pPr>
          </a:lstStyle>
          <a:p>
            <a:pPr lvl="0" rtl="0"/>
            <a:r>
              <a:rPr lang="de-DE" noProof="0"/>
              <a:t>Klicken Sie, um Text hinzuzufügen.</a:t>
            </a:r>
          </a:p>
        </p:txBody>
      </p:sp>
      <p:sp>
        <p:nvSpPr>
          <p:cNvPr id="5" name="Datumsplatzhalter 4">
            <a:extLst>
              <a:ext uri="{FF2B5EF4-FFF2-40B4-BE49-F238E27FC236}">
                <a16:creationId xmlns:a16="http://schemas.microsoft.com/office/drawing/2014/main" id="{BBA930A0-A89C-48EB-A039-375BDA735BBF}"/>
              </a:ext>
            </a:extLst>
          </p:cNvPr>
          <p:cNvSpPr>
            <a:spLocks noGrp="1"/>
          </p:cNvSpPr>
          <p:nvPr>
            <p:ph type="dt" sz="half" idx="10"/>
          </p:nvPr>
        </p:nvSpPr>
        <p:spPr/>
        <p:txBody>
          <a:bodyPr rtlCol="0"/>
          <a:lstStyle/>
          <a:p>
            <a:pPr rtl="0"/>
            <a:r>
              <a:rPr lang="de-DE" noProof="0"/>
              <a:t>06.08.20XX</a:t>
            </a:r>
          </a:p>
        </p:txBody>
      </p:sp>
      <p:sp>
        <p:nvSpPr>
          <p:cNvPr id="6" name="Fußzeilenplatzhalter 5">
            <a:extLst>
              <a:ext uri="{FF2B5EF4-FFF2-40B4-BE49-F238E27FC236}">
                <a16:creationId xmlns:a16="http://schemas.microsoft.com/office/drawing/2014/main" id="{A02A2494-B27D-418F-9D5E-8DE4FFB491B3}"/>
              </a:ext>
            </a:extLst>
          </p:cNvPr>
          <p:cNvSpPr>
            <a:spLocks noGrp="1"/>
          </p:cNvSpPr>
          <p:nvPr>
            <p:ph type="ftr" sz="quarter" idx="11"/>
          </p:nvPr>
        </p:nvSpPr>
        <p:spPr/>
        <p:txBody>
          <a:bodyPr rtlCol="0"/>
          <a:lstStyle/>
          <a:p>
            <a:pPr rtl="0"/>
            <a:r>
              <a:rPr lang="de-DE" noProof="0"/>
              <a:t>VERKAUFSPRÄSENTATION</a:t>
            </a:r>
          </a:p>
        </p:txBody>
      </p:sp>
      <p:sp>
        <p:nvSpPr>
          <p:cNvPr id="7" name="Foliennummernplatzhalter 6">
            <a:extLst>
              <a:ext uri="{FF2B5EF4-FFF2-40B4-BE49-F238E27FC236}">
                <a16:creationId xmlns:a16="http://schemas.microsoft.com/office/drawing/2014/main" id="{04B0DC46-AFFB-4CCA-B5AE-7028C4E26619}"/>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Tree>
    <p:extLst>
      <p:ext uri="{BB962C8B-B14F-4D97-AF65-F5344CB8AC3E}">
        <p14:creationId xmlns:p14="http://schemas.microsoft.com/office/powerpoint/2010/main" val="233196738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Marktübersicht">
    <p:spTree>
      <p:nvGrpSpPr>
        <p:cNvPr id="1" name=""/>
        <p:cNvGrpSpPr/>
        <p:nvPr/>
      </p:nvGrpSpPr>
      <p:grpSpPr>
        <a:xfrm>
          <a:off x="0" y="0"/>
          <a:ext cx="0" cy="0"/>
          <a:chOff x="0" y="0"/>
          <a:chExt cx="0" cy="0"/>
        </a:xfrm>
      </p:grpSpPr>
      <p:pic>
        <p:nvPicPr>
          <p:cNvPr id="3" name="Bild 2">
            <a:extLst>
              <a:ext uri="{FF2B5EF4-FFF2-40B4-BE49-F238E27FC236}">
                <a16:creationId xmlns:a16="http://schemas.microsoft.com/office/drawing/2014/main" id="{1927D588-C832-4149-9B9F-D817459D8B7F}"/>
              </a:ext>
            </a:extLst>
          </p:cNvPr>
          <p:cNvPicPr>
            <a:picLocks noChangeAspect="1"/>
          </p:cNvPicPr>
          <p:nvPr userDrawn="1"/>
        </p:nvPicPr>
        <p:blipFill>
          <a:blip r:embed="rId2"/>
          <a:stretch>
            <a:fillRect/>
          </a:stretch>
        </p:blipFill>
        <p:spPr>
          <a:xfrm>
            <a:off x="1690" y="0"/>
            <a:ext cx="12188620" cy="6858000"/>
          </a:xfrm>
          <a:prstGeom prst="rect">
            <a:avLst/>
          </a:prstGeom>
        </p:spPr>
      </p:pic>
      <p:sp>
        <p:nvSpPr>
          <p:cNvPr id="5" name="Datumsplatzhalter 4">
            <a:extLst>
              <a:ext uri="{FF2B5EF4-FFF2-40B4-BE49-F238E27FC236}">
                <a16:creationId xmlns:a16="http://schemas.microsoft.com/office/drawing/2014/main" id="{A410CE2C-509A-4C33-AB34-6F278F1171B9}"/>
              </a:ext>
            </a:extLst>
          </p:cNvPr>
          <p:cNvSpPr>
            <a:spLocks noGrp="1"/>
          </p:cNvSpPr>
          <p:nvPr>
            <p:ph type="dt" sz="half" idx="10"/>
          </p:nvPr>
        </p:nvSpPr>
        <p:spPr/>
        <p:txBody>
          <a:bodyPr rtlCol="0"/>
          <a:lstStyle/>
          <a:p>
            <a:pPr rtl="0"/>
            <a:r>
              <a:rPr lang="de-DE" noProof="0"/>
              <a:t>06.08.20XX</a:t>
            </a:r>
          </a:p>
        </p:txBody>
      </p:sp>
      <p:sp>
        <p:nvSpPr>
          <p:cNvPr id="6" name="Fußzeilenplatzhalter 5">
            <a:extLst>
              <a:ext uri="{FF2B5EF4-FFF2-40B4-BE49-F238E27FC236}">
                <a16:creationId xmlns:a16="http://schemas.microsoft.com/office/drawing/2014/main" id="{78F06B8C-060C-4139-B354-239A56BB3422}"/>
              </a:ext>
            </a:extLst>
          </p:cNvPr>
          <p:cNvSpPr>
            <a:spLocks noGrp="1"/>
          </p:cNvSpPr>
          <p:nvPr>
            <p:ph type="ftr" sz="quarter" idx="11"/>
          </p:nvPr>
        </p:nvSpPr>
        <p:spPr/>
        <p:txBody>
          <a:bodyPr rtlCol="0"/>
          <a:lstStyle/>
          <a:p>
            <a:pPr rtl="0"/>
            <a:r>
              <a:rPr lang="de-DE" noProof="0"/>
              <a:t>VERKAUFSPRÄSENTATION</a:t>
            </a:r>
          </a:p>
        </p:txBody>
      </p:sp>
      <p:sp>
        <p:nvSpPr>
          <p:cNvPr id="7" name="Foliennummernplatzhalter 6">
            <a:extLst>
              <a:ext uri="{FF2B5EF4-FFF2-40B4-BE49-F238E27FC236}">
                <a16:creationId xmlns:a16="http://schemas.microsoft.com/office/drawing/2014/main" id="{957BE7C0-2680-40FD-88E4-27D6E7775DF3}"/>
              </a:ext>
            </a:extLst>
          </p:cNvPr>
          <p:cNvSpPr>
            <a:spLocks noGrp="1"/>
          </p:cNvSpPr>
          <p:nvPr>
            <p:ph type="sldNum" sz="quarter" idx="12"/>
          </p:nvPr>
        </p:nvSpPr>
        <p:spPr/>
        <p:txBody>
          <a:bodyPr rtlCol="0"/>
          <a:lstStyle/>
          <a:p>
            <a:pPr rtl="0"/>
            <a:fld id="{A402E4C0-AD5E-4E8C-9F21-7CCE474BDCEB}" type="slidenum">
              <a:rPr lang="de-DE" noProof="0" smtClean="0"/>
              <a:t>‹Nr.›</a:t>
            </a:fld>
            <a:endParaRPr lang="de-DE" noProof="0"/>
          </a:p>
        </p:txBody>
      </p:sp>
      <p:sp>
        <p:nvSpPr>
          <p:cNvPr id="10" name="Textplatzhalter 14">
            <a:extLst>
              <a:ext uri="{FF2B5EF4-FFF2-40B4-BE49-F238E27FC236}">
                <a16:creationId xmlns:a16="http://schemas.microsoft.com/office/drawing/2014/main" id="{01941F94-25C7-46EC-89FE-B12B54F77CFA}"/>
              </a:ext>
            </a:extLst>
          </p:cNvPr>
          <p:cNvSpPr>
            <a:spLocks noGrp="1"/>
          </p:cNvSpPr>
          <p:nvPr>
            <p:ph type="body" sz="quarter" idx="20" hasCustomPrompt="1"/>
          </p:nvPr>
        </p:nvSpPr>
        <p:spPr>
          <a:xfrm>
            <a:off x="816075" y="4076963"/>
            <a:ext cx="3035881"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de-DE" noProof="0"/>
              <a:t>Hier Text hinzufügen</a:t>
            </a:r>
          </a:p>
        </p:txBody>
      </p:sp>
      <p:sp>
        <p:nvSpPr>
          <p:cNvPr id="11" name="Textplatzhalter 10">
            <a:extLst>
              <a:ext uri="{FF2B5EF4-FFF2-40B4-BE49-F238E27FC236}">
                <a16:creationId xmlns:a16="http://schemas.microsoft.com/office/drawing/2014/main" id="{1DE2747E-A71B-4917-8960-56D4F927D8C5}"/>
              </a:ext>
            </a:extLst>
          </p:cNvPr>
          <p:cNvSpPr>
            <a:spLocks noGrp="1"/>
          </p:cNvSpPr>
          <p:nvPr>
            <p:ph type="body" sz="quarter" idx="14" hasCustomPrompt="1"/>
          </p:nvPr>
        </p:nvSpPr>
        <p:spPr>
          <a:xfrm>
            <a:off x="1201068"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defRPr>
            </a:lvl1pPr>
          </a:lstStyle>
          <a:p>
            <a:pPr lvl="0" rtl="0"/>
            <a:r>
              <a:rPr lang="de-DE" noProof="0"/>
              <a:t>Titel hinzufügen</a:t>
            </a:r>
          </a:p>
        </p:txBody>
      </p:sp>
      <p:sp>
        <p:nvSpPr>
          <p:cNvPr id="12" name="Textplatzhalter 14">
            <a:extLst>
              <a:ext uri="{FF2B5EF4-FFF2-40B4-BE49-F238E27FC236}">
                <a16:creationId xmlns:a16="http://schemas.microsoft.com/office/drawing/2014/main" id="{B3830FC7-44D5-48CD-AA84-4E262F2EB8C8}"/>
              </a:ext>
            </a:extLst>
          </p:cNvPr>
          <p:cNvSpPr>
            <a:spLocks noGrp="1"/>
          </p:cNvSpPr>
          <p:nvPr>
            <p:ph type="body" sz="quarter" idx="21" hasCustomPrompt="1"/>
          </p:nvPr>
        </p:nvSpPr>
        <p:spPr>
          <a:xfrm>
            <a:off x="4689632" y="4076963"/>
            <a:ext cx="3035880"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de-DE" noProof="0"/>
              <a:t>Hier Text hinzufügen</a:t>
            </a:r>
          </a:p>
        </p:txBody>
      </p:sp>
      <p:sp>
        <p:nvSpPr>
          <p:cNvPr id="13" name="Textplatzhalter 14">
            <a:extLst>
              <a:ext uri="{FF2B5EF4-FFF2-40B4-BE49-F238E27FC236}">
                <a16:creationId xmlns:a16="http://schemas.microsoft.com/office/drawing/2014/main" id="{51F423C9-E1B4-4BD9-98A5-9397C32447D9}"/>
              </a:ext>
            </a:extLst>
          </p:cNvPr>
          <p:cNvSpPr>
            <a:spLocks noGrp="1"/>
          </p:cNvSpPr>
          <p:nvPr>
            <p:ph type="body" sz="quarter" idx="23" hasCustomPrompt="1"/>
          </p:nvPr>
        </p:nvSpPr>
        <p:spPr>
          <a:xfrm>
            <a:off x="8563187" y="4076963"/>
            <a:ext cx="3023761" cy="1485635"/>
          </a:xfrm>
          <a:prstGeom prst="rect">
            <a:avLst/>
          </a:prstGeom>
        </p:spPr>
        <p:txBody>
          <a:bodyPr rtlCol="0" anchor="t"/>
          <a:lstStyle>
            <a:lvl1pPr marL="0" indent="0" algn="r">
              <a:lnSpc>
                <a:spcPct val="150000"/>
              </a:lnSpc>
              <a:spcBef>
                <a:spcPts val="0"/>
              </a:spcBef>
              <a:buClr>
                <a:schemeClr val="accent6"/>
              </a:buClr>
              <a:buFont typeface="Courier New" panose="02070309020205020404" pitchFamily="49" charset="0"/>
              <a:buNone/>
              <a:defRPr sz="1400" cap="none" spc="100" baseline="0">
                <a:solidFill>
                  <a:schemeClr val="bg1"/>
                </a:solidFill>
                <a:latin typeface="+mn-lt"/>
              </a:defRPr>
            </a:lvl1pPr>
          </a:lstStyle>
          <a:p>
            <a:pPr lvl="0" rtl="0"/>
            <a:r>
              <a:rPr lang="de-DE" noProof="0"/>
              <a:t>Hier Text hinzufügen</a:t>
            </a:r>
          </a:p>
        </p:txBody>
      </p:sp>
      <p:cxnSp>
        <p:nvCxnSpPr>
          <p:cNvPr id="14" name="Gerader Verbinder 13">
            <a:extLst>
              <a:ext uri="{FF2B5EF4-FFF2-40B4-BE49-F238E27FC236}">
                <a16:creationId xmlns:a16="http://schemas.microsoft.com/office/drawing/2014/main" id="{A0DF3CDE-1C08-4B0C-8DC3-9FCBBD3E61D4}"/>
              </a:ext>
            </a:extLst>
          </p:cNvPr>
          <p:cNvCxnSpPr>
            <a:cxnSpLocks/>
          </p:cNvCxnSpPr>
          <p:nvPr userDrawn="1"/>
        </p:nvCxnSpPr>
        <p:spPr>
          <a:xfrm>
            <a:off x="832513"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15" name="Textplatzhalter 10">
            <a:extLst>
              <a:ext uri="{FF2B5EF4-FFF2-40B4-BE49-F238E27FC236}">
                <a16:creationId xmlns:a16="http://schemas.microsoft.com/office/drawing/2014/main" id="{C026C956-C6C4-4010-889F-B8D762036464}"/>
              </a:ext>
            </a:extLst>
          </p:cNvPr>
          <p:cNvSpPr>
            <a:spLocks noGrp="1"/>
          </p:cNvSpPr>
          <p:nvPr>
            <p:ph type="body" sz="quarter" idx="24" hasCustomPrompt="1"/>
          </p:nvPr>
        </p:nvSpPr>
        <p:spPr>
          <a:xfrm>
            <a:off x="5073324"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defRPr>
            </a:lvl1pPr>
          </a:lstStyle>
          <a:p>
            <a:pPr lvl="0" rtl="0"/>
            <a:r>
              <a:rPr lang="de-DE" noProof="0"/>
              <a:t>Titel hinzufügen</a:t>
            </a:r>
          </a:p>
        </p:txBody>
      </p:sp>
      <p:sp>
        <p:nvSpPr>
          <p:cNvPr id="16" name="Textplatzhalter 10">
            <a:extLst>
              <a:ext uri="{FF2B5EF4-FFF2-40B4-BE49-F238E27FC236}">
                <a16:creationId xmlns:a16="http://schemas.microsoft.com/office/drawing/2014/main" id="{A4D363AD-B16F-46C4-9856-EA9EAC699EF7}"/>
              </a:ext>
            </a:extLst>
          </p:cNvPr>
          <p:cNvSpPr>
            <a:spLocks noGrp="1"/>
          </p:cNvSpPr>
          <p:nvPr>
            <p:ph type="body" sz="quarter" idx="25" hasCustomPrompt="1"/>
          </p:nvPr>
        </p:nvSpPr>
        <p:spPr>
          <a:xfrm>
            <a:off x="8940173" y="2806964"/>
            <a:ext cx="2693128" cy="991689"/>
          </a:xfrm>
          <a:prstGeom prst="rect">
            <a:avLst/>
          </a:prstGeom>
        </p:spPr>
        <p:txBody>
          <a:bodyPr rtlCol="0" anchor="b"/>
          <a:lstStyle>
            <a:lvl1pPr marL="0" indent="0" algn="r">
              <a:buNone/>
              <a:defRPr sz="4000" b="1" kern="0" cap="all" spc="400" baseline="0">
                <a:solidFill>
                  <a:schemeClr val="accent5"/>
                </a:solidFill>
                <a:latin typeface="Arial" panose="020B0604020202020204" pitchFamily="34" charset="0"/>
              </a:defRPr>
            </a:lvl1pPr>
          </a:lstStyle>
          <a:p>
            <a:pPr lvl="0" rtl="0"/>
            <a:r>
              <a:rPr lang="de-DE" noProof="0"/>
              <a:t>Titel hinzufügen</a:t>
            </a:r>
          </a:p>
        </p:txBody>
      </p:sp>
      <p:cxnSp>
        <p:nvCxnSpPr>
          <p:cNvPr id="26" name="Gerader Verbinder 25">
            <a:extLst>
              <a:ext uri="{FF2B5EF4-FFF2-40B4-BE49-F238E27FC236}">
                <a16:creationId xmlns:a16="http://schemas.microsoft.com/office/drawing/2014/main" id="{D6E9BAEE-70B0-4F15-B6B7-D5AE0227618F}"/>
              </a:ext>
            </a:extLst>
          </p:cNvPr>
          <p:cNvCxnSpPr>
            <a:cxnSpLocks/>
          </p:cNvCxnSpPr>
          <p:nvPr userDrawn="1"/>
        </p:nvCxnSpPr>
        <p:spPr>
          <a:xfrm>
            <a:off x="4699359"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30" name="Gerader Verbinder 29">
            <a:extLst>
              <a:ext uri="{FF2B5EF4-FFF2-40B4-BE49-F238E27FC236}">
                <a16:creationId xmlns:a16="http://schemas.microsoft.com/office/drawing/2014/main" id="{8F0848BB-EF65-4D43-AC18-9C4F4749CA6D}"/>
              </a:ext>
            </a:extLst>
          </p:cNvPr>
          <p:cNvCxnSpPr>
            <a:cxnSpLocks/>
          </p:cNvCxnSpPr>
          <p:nvPr userDrawn="1"/>
        </p:nvCxnSpPr>
        <p:spPr>
          <a:xfrm>
            <a:off x="8566207" y="3939883"/>
            <a:ext cx="2903678" cy="0"/>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sp>
        <p:nvSpPr>
          <p:cNvPr id="2" name="Titel 1">
            <a:extLst>
              <a:ext uri="{FF2B5EF4-FFF2-40B4-BE49-F238E27FC236}">
                <a16:creationId xmlns:a16="http://schemas.microsoft.com/office/drawing/2014/main" id="{C7CA7F01-3F2D-4396-A7D4-3D21C56D7FCC}"/>
              </a:ext>
            </a:extLst>
          </p:cNvPr>
          <p:cNvSpPr>
            <a:spLocks noGrp="1"/>
          </p:cNvSpPr>
          <p:nvPr>
            <p:ph type="title" hasCustomPrompt="1"/>
          </p:nvPr>
        </p:nvSpPr>
        <p:spPr>
          <a:xfrm>
            <a:off x="729016" y="1643321"/>
            <a:ext cx="4856634" cy="466344"/>
          </a:xfrm>
        </p:spPr>
        <p:txBody>
          <a:bodyPr rtlCol="0">
            <a:noAutofit/>
          </a:bodyPr>
          <a:lstStyle>
            <a:lvl1pPr>
              <a:lnSpc>
                <a:spcPct val="100000"/>
              </a:lnSpc>
              <a:defRPr sz="2800">
                <a:ln w="19050">
                  <a:solidFill>
                    <a:schemeClr val="accent5"/>
                  </a:solidFill>
                </a:ln>
              </a:defRPr>
            </a:lvl1pPr>
          </a:lstStyle>
          <a:p>
            <a:pPr rtl="0"/>
            <a:r>
              <a:rPr lang="de-DE" noProof="0" dirty="0"/>
              <a:t>Titel durch Klicken hinzufügen</a:t>
            </a:r>
          </a:p>
        </p:txBody>
      </p:sp>
    </p:spTree>
    <p:extLst>
      <p:ext uri="{BB962C8B-B14F-4D97-AF65-F5344CB8AC3E}">
        <p14:creationId xmlns:p14="http://schemas.microsoft.com/office/powerpoint/2010/main" val="369204544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slideLayout" Target="../slideLayouts/slideLayout18.xml"/><Relationship Id="rId3" Type="http://schemas.openxmlformats.org/officeDocument/2006/relationships/slideLayout" Target="../slideLayouts/slideLayout3.xml"/><Relationship Id="rId21" Type="http://schemas.openxmlformats.org/officeDocument/2006/relationships/slideLayout" Target="../slideLayouts/slideLayout21.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20" Type="http://schemas.openxmlformats.org/officeDocument/2006/relationships/slideLayout" Target="../slideLayouts/slideLayout20.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slideLayout" Target="../slideLayouts/slideLayout19.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 Id="rId22"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elplatzhalter 1">
            <a:extLst>
              <a:ext uri="{FF2B5EF4-FFF2-40B4-BE49-F238E27FC236}">
                <a16:creationId xmlns:a16="http://schemas.microsoft.com/office/drawing/2014/main" id="{8930B4CC-1CD5-414E-92CD-721B331F6F0F}"/>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pPr rtl="0"/>
            <a:r>
              <a:rPr lang="de-DE" noProof="0"/>
              <a:t>Titelmasterformat durch Klicken bearbeiten</a:t>
            </a:r>
          </a:p>
        </p:txBody>
      </p:sp>
      <p:sp>
        <p:nvSpPr>
          <p:cNvPr id="3" name="Textplatzhalter 2">
            <a:extLst>
              <a:ext uri="{FF2B5EF4-FFF2-40B4-BE49-F238E27FC236}">
                <a16:creationId xmlns:a16="http://schemas.microsoft.com/office/drawing/2014/main" id="{B2A47427-FA4C-4262-9C2A-A640B569D453}"/>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rtl="0"/>
            <a:r>
              <a:rPr lang="de-DE" noProof="0"/>
              <a:t>Textmasterformat durch Klicken bearbeiten</a:t>
            </a:r>
          </a:p>
          <a:p>
            <a:pPr lvl="1" rtl="0"/>
            <a:r>
              <a:rPr lang="de-DE" noProof="0"/>
              <a:t>Zweite Ebene</a:t>
            </a:r>
          </a:p>
          <a:p>
            <a:pPr lvl="2" rtl="0"/>
            <a:r>
              <a:rPr lang="de-DE" noProof="0"/>
              <a:t>Dritte Ebene</a:t>
            </a:r>
          </a:p>
          <a:p>
            <a:pPr lvl="3" rtl="0"/>
            <a:r>
              <a:rPr lang="de-DE" noProof="0"/>
              <a:t>Vierte Ebene</a:t>
            </a:r>
          </a:p>
          <a:p>
            <a:pPr lvl="4" rtl="0"/>
            <a:r>
              <a:rPr lang="de-DE" noProof="0"/>
              <a:t>Fünfte Ebene</a:t>
            </a:r>
          </a:p>
        </p:txBody>
      </p:sp>
      <p:sp>
        <p:nvSpPr>
          <p:cNvPr id="4" name="Datumsplatzhalter 3">
            <a:extLst>
              <a:ext uri="{FF2B5EF4-FFF2-40B4-BE49-F238E27FC236}">
                <a16:creationId xmlns:a16="http://schemas.microsoft.com/office/drawing/2014/main" id="{ABFE89D4-4BDC-4CC9-959B-0D2E0BEB8976}"/>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r>
              <a:rPr lang="de-DE" noProof="0"/>
              <a:t>06.08.20XX</a:t>
            </a:r>
          </a:p>
        </p:txBody>
      </p:sp>
      <p:sp>
        <p:nvSpPr>
          <p:cNvPr id="5" name="Fußzeilenplatzhalter 4">
            <a:extLst>
              <a:ext uri="{FF2B5EF4-FFF2-40B4-BE49-F238E27FC236}">
                <a16:creationId xmlns:a16="http://schemas.microsoft.com/office/drawing/2014/main" id="{FE1285D2-5742-46C4-A6B1-B07CC6823A30}"/>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r>
              <a:rPr lang="de-DE" noProof="0"/>
              <a:t>VERKAUFSPRÄSENTATION</a:t>
            </a:r>
          </a:p>
        </p:txBody>
      </p:sp>
      <p:sp>
        <p:nvSpPr>
          <p:cNvPr id="6" name="Foliennummernplatzhalter 5">
            <a:extLst>
              <a:ext uri="{FF2B5EF4-FFF2-40B4-BE49-F238E27FC236}">
                <a16:creationId xmlns:a16="http://schemas.microsoft.com/office/drawing/2014/main" id="{03D7CF20-6E1A-4F87-A039-3C59B25DA427}"/>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000" cap="all" spc="100" baseline="0">
                <a:solidFill>
                  <a:schemeClr val="bg1">
                    <a:lumMod val="95000"/>
                  </a:schemeClr>
                </a:solidFill>
                <a:latin typeface="Posterama" panose="020B0504020200020000" pitchFamily="34" charset="0"/>
                <a:cs typeface="Posterama" panose="020B0504020200020000" pitchFamily="34" charset="0"/>
              </a:defRPr>
            </a:lvl1pPr>
          </a:lstStyle>
          <a:p>
            <a:pPr rtl="0"/>
            <a:fld id="{A402E4C0-AD5E-4E8C-9F21-7CCE474BDCEB}" type="slidenum">
              <a:rPr lang="de-DE" noProof="0" smtClean="0"/>
              <a:pPr/>
              <a:t>‹Nr.›</a:t>
            </a:fld>
            <a:endParaRPr lang="de-DE" noProof="0"/>
          </a:p>
        </p:txBody>
      </p:sp>
    </p:spTree>
    <p:extLst>
      <p:ext uri="{BB962C8B-B14F-4D97-AF65-F5344CB8AC3E}">
        <p14:creationId xmlns:p14="http://schemas.microsoft.com/office/powerpoint/2010/main" val="3634822058"/>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1" r:id="rId12"/>
    <p:sldLayoutId id="2147483662" r:id="rId13"/>
    <p:sldLayoutId id="2147483663" r:id="rId14"/>
    <p:sldLayoutId id="2147483664" r:id="rId15"/>
    <p:sldLayoutId id="2147483665" r:id="rId16"/>
    <p:sldLayoutId id="2147483666" r:id="rId17"/>
    <p:sldLayoutId id="2147483667" r:id="rId18"/>
    <p:sldLayoutId id="2147483668" r:id="rId19"/>
    <p:sldLayoutId id="2147483669" r:id="rId20"/>
    <p:sldLayoutId id="2147483670" r:id="rId21"/>
  </p:sldLayoutIdLst>
  <p:hf hdr="0" dt="0"/>
  <p:txStyles>
    <p:titleStyle>
      <a:lvl1pPr algn="l" defTabSz="914400" rtl="0" eaLnBrk="1" latinLnBrk="0" hangingPunct="1">
        <a:lnSpc>
          <a:spcPct val="80000"/>
        </a:lnSpc>
        <a:spcBef>
          <a:spcPct val="0"/>
        </a:spcBef>
        <a:buNone/>
        <a:defRPr sz="4400" b="1" kern="1200" cap="all" spc="400" baseline="0">
          <a:ln w="19050">
            <a:solidFill>
              <a:schemeClr val="accent2"/>
            </a:solidFill>
          </a:ln>
          <a:noFill/>
          <a:latin typeface="Arial" panose="020B0604020202020204" pitchFamily="34" charset="0"/>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5.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13.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5.xml"/></Relationships>
</file>

<file path=ppt/slides/_rels/slide13.xml.rels><?xml version="1.0" encoding="UTF-8" standalone="yes"?>
<Relationships xmlns="http://schemas.openxmlformats.org/package/2006/relationships"><Relationship Id="rId3" Type="http://schemas.openxmlformats.org/officeDocument/2006/relationships/image" Target="../media/image30.jpg"/><Relationship Id="rId2" Type="http://schemas.openxmlformats.org/officeDocument/2006/relationships/notesSlide" Target="../notesSlides/notesSlide13.xml"/><Relationship Id="rId1" Type="http://schemas.openxmlformats.org/officeDocument/2006/relationships/slideLayout" Target="../slideLayouts/slideLayout11.xml"/></Relationships>
</file>

<file path=ppt/slides/_rels/slide14.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14.xml"/><Relationship Id="rId1" Type="http://schemas.openxmlformats.org/officeDocument/2006/relationships/slideLayout" Target="../slideLayouts/slideLayout5.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9.xml"/></Relationships>
</file>

<file path=ppt/slides/_rels/slide16.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16.xml"/><Relationship Id="rId1" Type="http://schemas.openxmlformats.org/officeDocument/2006/relationships/slideLayout" Target="../slideLayouts/slideLayout10.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1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15.xml"/></Relationships>
</file>

<file path=ppt/slides/_rels/slide19.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19.xml"/><Relationship Id="rId1" Type="http://schemas.openxmlformats.org/officeDocument/2006/relationships/slideLayout" Target="../slideLayouts/slideLayout16.xml"/></Relationships>
</file>

<file path=ppt/slides/_rels/slide2.xml.rels><?xml version="1.0" encoding="UTF-8" standalone="yes"?>
<Relationships xmlns="http://schemas.openxmlformats.org/package/2006/relationships"><Relationship Id="rId3" Type="http://schemas.openxmlformats.org/officeDocument/2006/relationships/image" Target="../media/image15.jpg"/><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33.jpeg"/><Relationship Id="rId2" Type="http://schemas.openxmlformats.org/officeDocument/2006/relationships/notesSlide" Target="../notesSlides/notesSlide20.xml"/><Relationship Id="rId1" Type="http://schemas.openxmlformats.org/officeDocument/2006/relationships/slideLayout" Target="../slideLayouts/slideLayout17.xml"/><Relationship Id="rId6" Type="http://schemas.openxmlformats.org/officeDocument/2006/relationships/image" Target="../media/image36.jpeg"/><Relationship Id="rId5" Type="http://schemas.openxmlformats.org/officeDocument/2006/relationships/image" Target="../media/image35.jpeg"/><Relationship Id="rId4" Type="http://schemas.openxmlformats.org/officeDocument/2006/relationships/image" Target="../media/image34.jpeg"/></Relationships>
</file>

<file path=ppt/slides/_rels/slide21.xml.rels><?xml version="1.0" encoding="UTF-8" standalone="yes"?>
<Relationships xmlns="http://schemas.openxmlformats.org/package/2006/relationships"><Relationship Id="rId8" Type="http://schemas.openxmlformats.org/officeDocument/2006/relationships/image" Target="../media/image42.jpeg"/><Relationship Id="rId3" Type="http://schemas.openxmlformats.org/officeDocument/2006/relationships/image" Target="../media/image37.jpeg"/><Relationship Id="rId7" Type="http://schemas.openxmlformats.org/officeDocument/2006/relationships/image" Target="../media/image41.jpeg"/><Relationship Id="rId2" Type="http://schemas.openxmlformats.org/officeDocument/2006/relationships/notesSlide" Target="../notesSlides/notesSlide21.xml"/><Relationship Id="rId1" Type="http://schemas.openxmlformats.org/officeDocument/2006/relationships/slideLayout" Target="../slideLayouts/slideLayout18.xml"/><Relationship Id="rId6" Type="http://schemas.openxmlformats.org/officeDocument/2006/relationships/image" Target="../media/image40.jpeg"/><Relationship Id="rId5" Type="http://schemas.openxmlformats.org/officeDocument/2006/relationships/image" Target="../media/image39.jpeg"/><Relationship Id="rId10" Type="http://schemas.openxmlformats.org/officeDocument/2006/relationships/image" Target="../media/image44.jpeg"/><Relationship Id="rId4" Type="http://schemas.openxmlformats.org/officeDocument/2006/relationships/image" Target="../media/image38.jpeg"/><Relationship Id="rId9" Type="http://schemas.openxmlformats.org/officeDocument/2006/relationships/image" Target="../media/image43.jpeg"/></Relationships>
</file>

<file path=ppt/slides/_rels/slide22.xml.rels><?xml version="1.0" encoding="UTF-8" standalone="yes"?>
<Relationships xmlns="http://schemas.openxmlformats.org/package/2006/relationships"><Relationship Id="rId3" Type="http://schemas.openxmlformats.org/officeDocument/2006/relationships/image" Target="../media/image45.jpeg"/><Relationship Id="rId2" Type="http://schemas.openxmlformats.org/officeDocument/2006/relationships/notesSlide" Target="../notesSlides/notesSlide22.xml"/><Relationship Id="rId1" Type="http://schemas.openxmlformats.org/officeDocument/2006/relationships/slideLayout" Target="../slideLayouts/slideLayout20.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1.xml"/></Relationships>
</file>

<file path=ppt/slides/_rels/slide3.xml.rels><?xml version="1.0" encoding="UTF-8" standalone="yes"?>
<Relationships xmlns="http://schemas.openxmlformats.org/package/2006/relationships"><Relationship Id="rId3" Type="http://schemas.openxmlformats.org/officeDocument/2006/relationships/image" Target="../media/image16.jpeg"/><Relationship Id="rId2" Type="http://schemas.openxmlformats.org/officeDocument/2006/relationships/notesSlide" Target="../notesSlides/notesSlide3.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4.xml"/></Relationships>
</file>

<file path=ppt/slides/_rels/slide5.xml.rels><?xml version="1.0" encoding="UTF-8" standalone="yes"?>
<Relationships xmlns="http://schemas.openxmlformats.org/package/2006/relationships"><Relationship Id="rId3" Type="http://schemas.openxmlformats.org/officeDocument/2006/relationships/image" Target="../media/image17.jpg"/><Relationship Id="rId2" Type="http://schemas.openxmlformats.org/officeDocument/2006/relationships/notesSlide" Target="../notesSlides/notesSlide5.xml"/><Relationship Id="rId1" Type="http://schemas.openxmlformats.org/officeDocument/2006/relationships/slideLayout" Target="../slideLayouts/slideLayout8.xml"/><Relationship Id="rId5" Type="http://schemas.openxmlformats.org/officeDocument/2006/relationships/image" Target="../media/image19.jpg"/><Relationship Id="rId4" Type="http://schemas.openxmlformats.org/officeDocument/2006/relationships/image" Target="../media/image18.jpg"/></Relationships>
</file>

<file path=ppt/slides/_rels/slide6.xml.rels><?xml version="1.0" encoding="UTF-8" standalone="yes"?>
<Relationships xmlns="http://schemas.openxmlformats.org/package/2006/relationships"><Relationship Id="rId3" Type="http://schemas.openxmlformats.org/officeDocument/2006/relationships/image" Target="../media/image14.jpg"/><Relationship Id="rId2" Type="http://schemas.openxmlformats.org/officeDocument/2006/relationships/notesSlide" Target="../notesSlides/notesSlide6.xml"/><Relationship Id="rId1" Type="http://schemas.openxmlformats.org/officeDocument/2006/relationships/slideLayout" Target="../slideLayouts/slideLayout6.xml"/><Relationship Id="rId5" Type="http://schemas.openxmlformats.org/officeDocument/2006/relationships/image" Target="../media/image21.jpg"/><Relationship Id="rId4" Type="http://schemas.openxmlformats.org/officeDocument/2006/relationships/image" Target="../media/image20.jpg"/></Relationships>
</file>

<file path=ppt/slides/_rels/slide7.xml.rels><?xml version="1.0" encoding="UTF-8" standalone="yes"?>
<Relationships xmlns="http://schemas.openxmlformats.org/package/2006/relationships"><Relationship Id="rId8" Type="http://schemas.openxmlformats.org/officeDocument/2006/relationships/image" Target="../media/image27.svg"/><Relationship Id="rId3" Type="http://schemas.openxmlformats.org/officeDocument/2006/relationships/image" Target="../media/image22.png"/><Relationship Id="rId7" Type="http://schemas.openxmlformats.org/officeDocument/2006/relationships/image" Target="../media/image26.png"/><Relationship Id="rId2" Type="http://schemas.openxmlformats.org/officeDocument/2006/relationships/notesSlide" Target="../notesSlides/notesSlide7.xml"/><Relationship Id="rId1" Type="http://schemas.openxmlformats.org/officeDocument/2006/relationships/slideLayout" Target="../slideLayouts/slideLayout5.xml"/><Relationship Id="rId6" Type="http://schemas.openxmlformats.org/officeDocument/2006/relationships/image" Target="../media/image25.svg"/><Relationship Id="rId5" Type="http://schemas.openxmlformats.org/officeDocument/2006/relationships/image" Target="../media/image24.png"/><Relationship Id="rId4" Type="http://schemas.openxmlformats.org/officeDocument/2006/relationships/image" Target="../media/image23.svg"/></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5.xml"/></Relationships>
</file>

<file path=ppt/slides/_rels/slide9.xml.rels><?xml version="1.0" encoding="UTF-8" standalone="yes"?>
<Relationships xmlns="http://schemas.openxmlformats.org/package/2006/relationships"><Relationship Id="rId3" Type="http://schemas.openxmlformats.org/officeDocument/2006/relationships/image" Target="../media/image28.png"/><Relationship Id="rId2" Type="http://schemas.openxmlformats.org/officeDocument/2006/relationships/notesSlide" Target="../notesSlides/notesSlide9.xml"/><Relationship Id="rId1" Type="http://schemas.openxmlformats.org/officeDocument/2006/relationships/slideLayout" Target="../slideLayouts/slideLayout5.xml"/><Relationship Id="rId4" Type="http://schemas.openxmlformats.org/officeDocument/2006/relationships/image" Target="../media/image29.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platzhalter 6" descr="Ein Bild, das Computer, Im Haus, Elektronik, Elektronisches Gerät enthält.&#10;&#10;Automatisch generierte Beschreibung">
            <a:extLst>
              <a:ext uri="{FF2B5EF4-FFF2-40B4-BE49-F238E27FC236}">
                <a16:creationId xmlns:a16="http://schemas.microsoft.com/office/drawing/2014/main" id="{560205C2-C8FE-48AB-B1CD-C46360BEAAB7}"/>
              </a:ext>
            </a:extLst>
          </p:cNvPr>
          <p:cNvPicPr>
            <a:picLocks noGrp="1" noChangeAspect="1"/>
          </p:cNvPicPr>
          <p:nvPr>
            <p:ph type="pic" sz="quarter" idx="13"/>
          </p:nvPr>
        </p:nvPicPr>
        <p:blipFill>
          <a:blip r:embed="rId3"/>
          <a:srcRect t="20447" b="20447"/>
          <a:stretch>
            <a:fillRect/>
          </a:stretch>
        </p:blipFill>
        <p:spPr/>
      </p:pic>
      <p:sp>
        <p:nvSpPr>
          <p:cNvPr id="22" name="Titel 21">
            <a:extLst>
              <a:ext uri="{FF2B5EF4-FFF2-40B4-BE49-F238E27FC236}">
                <a16:creationId xmlns:a16="http://schemas.microsoft.com/office/drawing/2014/main" id="{115C523A-AC40-4CBA-9DF4-B287ED32185D}"/>
              </a:ext>
            </a:extLst>
          </p:cNvPr>
          <p:cNvSpPr>
            <a:spLocks noGrp="1"/>
          </p:cNvSpPr>
          <p:nvPr>
            <p:ph type="title"/>
          </p:nvPr>
        </p:nvSpPr>
        <p:spPr>
          <a:xfrm>
            <a:off x="7577135" y="1663435"/>
            <a:ext cx="4614865" cy="1765565"/>
          </a:xfrm>
        </p:spPr>
        <p:txBody>
          <a:bodyPr tIns="324000" rtlCol="0"/>
          <a:lstStyle/>
          <a:p>
            <a:pPr rtl="0"/>
            <a:r>
              <a:rPr lang="de-DE" sz="4800"/>
              <a:t>Infinity Spiegel</a:t>
            </a:r>
            <a:endParaRPr lang="de-DE" sz="4400" dirty="0"/>
          </a:p>
        </p:txBody>
      </p:sp>
    </p:spTree>
    <p:extLst>
      <p:ext uri="{BB962C8B-B14F-4D97-AF65-F5344CB8AC3E}">
        <p14:creationId xmlns:p14="http://schemas.microsoft.com/office/powerpoint/2010/main" val="1883836176"/>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10</a:t>
            </a:fld>
            <a:endParaRPr lang="de-DE"/>
          </a:p>
        </p:txBody>
      </p:sp>
      <p:grpSp>
        <p:nvGrpSpPr>
          <p:cNvPr id="37" name="Gruppieren 36">
            <a:extLst>
              <a:ext uri="{FF2B5EF4-FFF2-40B4-BE49-F238E27FC236}">
                <a16:creationId xmlns:a16="http://schemas.microsoft.com/office/drawing/2014/main" id="{D537020C-DB03-932C-0A6E-1214CAEDC132}"/>
              </a:ext>
            </a:extLst>
          </p:cNvPr>
          <p:cNvGrpSpPr/>
          <p:nvPr/>
        </p:nvGrpSpPr>
        <p:grpSpPr>
          <a:xfrm>
            <a:off x="2038373" y="1005245"/>
            <a:ext cx="2764536" cy="1642398"/>
            <a:chOff x="2287755" y="1725681"/>
            <a:chExt cx="2764536" cy="1642398"/>
          </a:xfrm>
          <a:solidFill>
            <a:schemeClr val="accent6"/>
          </a:solidFill>
        </p:grpSpPr>
        <p:sp>
          <p:nvSpPr>
            <p:cNvPr id="38" name="Rechteck 37">
              <a:extLst>
                <a:ext uri="{FF2B5EF4-FFF2-40B4-BE49-F238E27FC236}">
                  <a16:creationId xmlns:a16="http://schemas.microsoft.com/office/drawing/2014/main" id="{4D3C5DAA-AF69-436C-A0CF-6062450F0967}"/>
                </a:ext>
              </a:extLst>
            </p:cNvPr>
            <p:cNvSpPr/>
            <p:nvPr/>
          </p:nvSpPr>
          <p:spPr>
            <a:xfrm>
              <a:off x="2287755" y="2356617"/>
              <a:ext cx="2764536" cy="101146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9" name="Rechteck 38">
              <a:extLst>
                <a:ext uri="{FF2B5EF4-FFF2-40B4-BE49-F238E27FC236}">
                  <a16:creationId xmlns:a16="http://schemas.microsoft.com/office/drawing/2014/main" id="{6765254D-C4AA-41F8-C3CC-BE30FEDC6852}"/>
                </a:ext>
              </a:extLst>
            </p:cNvPr>
            <p:cNvSpPr/>
            <p:nvPr/>
          </p:nvSpPr>
          <p:spPr>
            <a:xfrm>
              <a:off x="2287755" y="1725681"/>
              <a:ext cx="2764536" cy="64349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Settings</a:t>
              </a:r>
            </a:p>
          </p:txBody>
        </p:sp>
        <p:sp>
          <p:nvSpPr>
            <p:cNvPr id="40" name="Textfeld 39">
              <a:extLst>
                <a:ext uri="{FF2B5EF4-FFF2-40B4-BE49-F238E27FC236}">
                  <a16:creationId xmlns:a16="http://schemas.microsoft.com/office/drawing/2014/main" id="{A6667B49-632C-F35B-4FBB-A2E37E808432}"/>
                </a:ext>
              </a:extLst>
            </p:cNvPr>
            <p:cNvSpPr txBox="1"/>
            <p:nvPr/>
          </p:nvSpPr>
          <p:spPr>
            <a:xfrm>
              <a:off x="2287755" y="2283572"/>
              <a:ext cx="2764536" cy="923330"/>
            </a:xfrm>
            <a:prstGeom prst="rect">
              <a:avLst/>
            </a:prstGeom>
            <a:grpFill/>
          </p:spPr>
          <p:txBody>
            <a:bodyPr wrap="square" rtlCol="0">
              <a:spAutoFit/>
            </a:bodyPr>
            <a:lstStyle/>
            <a:p>
              <a:r>
                <a:rPr lang="de-DE" dirty="0"/>
                <a:t>+ </a:t>
              </a:r>
              <a:r>
                <a:rPr lang="de-DE" dirty="0" err="1"/>
                <a:t>user</a:t>
              </a:r>
              <a:endParaRPr lang="de-DE" dirty="0"/>
            </a:p>
            <a:p>
              <a:r>
                <a:rPr lang="de-DE" dirty="0"/>
                <a:t>+ </a:t>
              </a:r>
              <a:r>
                <a:rPr lang="de-DE" dirty="0" err="1"/>
                <a:t>setting_file</a:t>
              </a:r>
              <a:endParaRPr lang="de-DE" dirty="0"/>
            </a:p>
            <a:p>
              <a:r>
                <a:rPr lang="de-DE" dirty="0"/>
                <a:t>+ </a:t>
              </a:r>
              <a:r>
                <a:rPr lang="de-DE" dirty="0" err="1"/>
                <a:t>set_location_settings</a:t>
              </a:r>
              <a:r>
                <a:rPr lang="de-DE" dirty="0"/>
                <a:t>()</a:t>
              </a:r>
            </a:p>
          </p:txBody>
        </p:sp>
      </p:grpSp>
      <p:grpSp>
        <p:nvGrpSpPr>
          <p:cNvPr id="41" name="Gruppieren 40">
            <a:extLst>
              <a:ext uri="{FF2B5EF4-FFF2-40B4-BE49-F238E27FC236}">
                <a16:creationId xmlns:a16="http://schemas.microsoft.com/office/drawing/2014/main" id="{355955FE-8EBC-4023-2DC7-28ED18211AC7}"/>
              </a:ext>
            </a:extLst>
          </p:cNvPr>
          <p:cNvGrpSpPr/>
          <p:nvPr/>
        </p:nvGrpSpPr>
        <p:grpSpPr>
          <a:xfrm>
            <a:off x="2701015" y="3293974"/>
            <a:ext cx="2767584" cy="2136803"/>
            <a:chOff x="4032504" y="2389632"/>
            <a:chExt cx="2767584" cy="2136803"/>
          </a:xfrm>
          <a:solidFill>
            <a:schemeClr val="accent6"/>
          </a:solidFill>
        </p:grpSpPr>
        <p:sp>
          <p:nvSpPr>
            <p:cNvPr id="42" name="Rechteck 41">
              <a:extLst>
                <a:ext uri="{FF2B5EF4-FFF2-40B4-BE49-F238E27FC236}">
                  <a16:creationId xmlns:a16="http://schemas.microsoft.com/office/drawing/2014/main" id="{380D3937-4FE1-6549-7208-E702E7F10A21}"/>
                </a:ext>
              </a:extLst>
            </p:cNvPr>
            <p:cNvSpPr/>
            <p:nvPr/>
          </p:nvSpPr>
          <p:spPr>
            <a:xfrm>
              <a:off x="4032504" y="3803904"/>
              <a:ext cx="2767584" cy="722531"/>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3" name="Rechteck 42">
              <a:extLst>
                <a:ext uri="{FF2B5EF4-FFF2-40B4-BE49-F238E27FC236}">
                  <a16:creationId xmlns:a16="http://schemas.microsoft.com/office/drawing/2014/main" id="{7776572A-96CC-EAD8-ECF8-2F0F0DF5558B}"/>
                </a:ext>
              </a:extLst>
            </p:cNvPr>
            <p:cNvSpPr/>
            <p:nvPr/>
          </p:nvSpPr>
          <p:spPr>
            <a:xfrm>
              <a:off x="4032504" y="2389632"/>
              <a:ext cx="2767584" cy="70713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Location</a:t>
              </a:r>
            </a:p>
          </p:txBody>
        </p:sp>
        <p:sp>
          <p:nvSpPr>
            <p:cNvPr id="44" name="Textfeld 43">
              <a:extLst>
                <a:ext uri="{FF2B5EF4-FFF2-40B4-BE49-F238E27FC236}">
                  <a16:creationId xmlns:a16="http://schemas.microsoft.com/office/drawing/2014/main" id="{10E8047B-B9CC-D314-A21A-B6C4BD25E75D}"/>
                </a:ext>
              </a:extLst>
            </p:cNvPr>
            <p:cNvSpPr txBox="1"/>
            <p:nvPr/>
          </p:nvSpPr>
          <p:spPr>
            <a:xfrm>
              <a:off x="4032504" y="3880104"/>
              <a:ext cx="2511552" cy="646331"/>
            </a:xfrm>
            <a:prstGeom prst="rect">
              <a:avLst/>
            </a:prstGeom>
            <a:grpFill/>
          </p:spPr>
          <p:txBody>
            <a:bodyPr wrap="square" rtlCol="0">
              <a:spAutoFit/>
            </a:bodyPr>
            <a:lstStyle/>
            <a:p>
              <a:r>
                <a:rPr lang="de-DE" dirty="0"/>
                <a:t>+ </a:t>
              </a:r>
              <a:r>
                <a:rPr lang="de-DE" dirty="0" err="1"/>
                <a:t>get_request</a:t>
              </a:r>
              <a:r>
                <a:rPr lang="de-DE" dirty="0"/>
                <a:t>()</a:t>
              </a:r>
            </a:p>
            <a:p>
              <a:r>
                <a:rPr lang="de-DE" dirty="0"/>
                <a:t>- </a:t>
              </a:r>
              <a:r>
                <a:rPr lang="de-DE" dirty="0" err="1"/>
                <a:t>r_location</a:t>
              </a:r>
              <a:endParaRPr lang="de-DE" dirty="0"/>
            </a:p>
          </p:txBody>
        </p:sp>
        <p:sp>
          <p:nvSpPr>
            <p:cNvPr id="45" name="Rechteck 44">
              <a:extLst>
                <a:ext uri="{FF2B5EF4-FFF2-40B4-BE49-F238E27FC236}">
                  <a16:creationId xmlns:a16="http://schemas.microsoft.com/office/drawing/2014/main" id="{826101D9-17E8-7C67-8F62-FC2A4C164E4C}"/>
                </a:ext>
              </a:extLst>
            </p:cNvPr>
            <p:cNvSpPr/>
            <p:nvPr/>
          </p:nvSpPr>
          <p:spPr>
            <a:xfrm>
              <a:off x="4032504" y="3096768"/>
              <a:ext cx="2767584" cy="722531"/>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6" name="Textfeld 45">
              <a:extLst>
                <a:ext uri="{FF2B5EF4-FFF2-40B4-BE49-F238E27FC236}">
                  <a16:creationId xmlns:a16="http://schemas.microsoft.com/office/drawing/2014/main" id="{F324E232-1F16-CBD6-76F2-9A58C3ACACE7}"/>
                </a:ext>
              </a:extLst>
            </p:cNvPr>
            <p:cNvSpPr txBox="1"/>
            <p:nvPr/>
          </p:nvSpPr>
          <p:spPr>
            <a:xfrm>
              <a:off x="4035552" y="3096768"/>
              <a:ext cx="2764536" cy="646331"/>
            </a:xfrm>
            <a:prstGeom prst="rect">
              <a:avLst/>
            </a:prstGeom>
            <a:grpFill/>
          </p:spPr>
          <p:txBody>
            <a:bodyPr wrap="square" rtlCol="0">
              <a:spAutoFit/>
            </a:bodyPr>
            <a:lstStyle/>
            <a:p>
              <a:r>
                <a:rPr lang="de-DE" dirty="0"/>
                <a:t>+ </a:t>
              </a:r>
              <a:r>
                <a:rPr lang="de-DE" dirty="0" err="1"/>
                <a:t>get_coordinates</a:t>
              </a:r>
              <a:r>
                <a:rPr lang="de-DE" dirty="0"/>
                <a:t>() </a:t>
              </a:r>
            </a:p>
            <a:p>
              <a:r>
                <a:rPr lang="de-DE" dirty="0"/>
                <a:t>+ </a:t>
              </a:r>
              <a:r>
                <a:rPr lang="de-DE" dirty="0" err="1"/>
                <a:t>get_city</a:t>
              </a:r>
              <a:r>
                <a:rPr lang="de-DE" dirty="0"/>
                <a:t>()</a:t>
              </a:r>
            </a:p>
          </p:txBody>
        </p:sp>
      </p:grpSp>
      <p:cxnSp>
        <p:nvCxnSpPr>
          <p:cNvPr id="53" name="Gerade Verbindung mit Pfeil 52">
            <a:extLst>
              <a:ext uri="{FF2B5EF4-FFF2-40B4-BE49-F238E27FC236}">
                <a16:creationId xmlns:a16="http://schemas.microsoft.com/office/drawing/2014/main" id="{E826FE81-6F0F-D58C-E249-83AFE774C3D1}"/>
              </a:ext>
            </a:extLst>
          </p:cNvPr>
          <p:cNvCxnSpPr>
            <a:cxnSpLocks/>
            <a:stCxn id="43" idx="0"/>
            <a:endCxn id="38" idx="2"/>
          </p:cNvCxnSpPr>
          <p:nvPr/>
        </p:nvCxnSpPr>
        <p:spPr>
          <a:xfrm flipH="1" flipV="1">
            <a:off x="3420641" y="2647643"/>
            <a:ext cx="664166" cy="64633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223339551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1"/>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extplatzhalter 4">
            <a:extLst>
              <a:ext uri="{FF2B5EF4-FFF2-40B4-BE49-F238E27FC236}">
                <a16:creationId xmlns:a16="http://schemas.microsoft.com/office/drawing/2014/main" id="{239AC5B5-DBFF-474A-8D9B-1133B9C0066D}"/>
              </a:ext>
            </a:extLst>
          </p:cNvPr>
          <p:cNvSpPr>
            <a:spLocks noGrp="1"/>
          </p:cNvSpPr>
          <p:nvPr>
            <p:ph type="title"/>
          </p:nvPr>
        </p:nvSpPr>
        <p:spPr>
          <a:xfrm>
            <a:off x="2451534" y="989042"/>
            <a:ext cx="7287768" cy="630936"/>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rtl="0"/>
            <a:r>
              <a:rPr lang="de-DE" dirty="0"/>
              <a:t>API </a:t>
            </a:r>
            <a:r>
              <a:rPr lang="de-DE" dirty="0" err="1"/>
              <a:t>call</a:t>
            </a:r>
            <a:endParaRPr lang="de-DE" dirty="0"/>
          </a:p>
        </p:txBody>
      </p:sp>
      <p:sp>
        <p:nvSpPr>
          <p:cNvPr id="23" name="Textplatzhalter 22">
            <a:extLst>
              <a:ext uri="{FF2B5EF4-FFF2-40B4-BE49-F238E27FC236}">
                <a16:creationId xmlns:a16="http://schemas.microsoft.com/office/drawing/2014/main" id="{2052F5BA-C743-4F56-BF96-3A70DB7B29D8}"/>
              </a:ext>
            </a:extLst>
          </p:cNvPr>
          <p:cNvSpPr>
            <a:spLocks noGrp="1"/>
          </p:cNvSpPr>
          <p:nvPr>
            <p:ph type="body" sz="quarter" idx="26"/>
          </p:nvPr>
        </p:nvSpPr>
        <p:spPr>
          <a:xfrm>
            <a:off x="1105731" y="2994660"/>
            <a:ext cx="1975104" cy="868680"/>
          </a:xfrm>
        </p:spPr>
        <p:txBody>
          <a:bodyPr rtlCol="0"/>
          <a:lstStyle/>
          <a:p>
            <a:pPr rtl="0"/>
            <a:r>
              <a:rPr lang="de-DE" dirty="0"/>
              <a:t>Anfrage</a:t>
            </a:r>
          </a:p>
        </p:txBody>
      </p:sp>
      <p:sp>
        <p:nvSpPr>
          <p:cNvPr id="24" name="Textplatzhalter 23">
            <a:extLst>
              <a:ext uri="{FF2B5EF4-FFF2-40B4-BE49-F238E27FC236}">
                <a16:creationId xmlns:a16="http://schemas.microsoft.com/office/drawing/2014/main" id="{0BA3A285-1B6B-47C7-A879-444362C4EFED}"/>
              </a:ext>
            </a:extLst>
          </p:cNvPr>
          <p:cNvSpPr>
            <a:spLocks noGrp="1"/>
          </p:cNvSpPr>
          <p:nvPr>
            <p:ph type="body" sz="quarter" idx="27"/>
          </p:nvPr>
        </p:nvSpPr>
        <p:spPr>
          <a:xfrm>
            <a:off x="5036721" y="2994660"/>
            <a:ext cx="1975104" cy="868680"/>
          </a:xfrm>
        </p:spPr>
        <p:txBody>
          <a:bodyPr rtlCol="0"/>
          <a:lstStyle/>
          <a:p>
            <a:pPr rtl="0"/>
            <a:r>
              <a:rPr lang="de-DE" dirty="0"/>
              <a:t>Server</a:t>
            </a:r>
          </a:p>
        </p:txBody>
      </p:sp>
      <p:sp>
        <p:nvSpPr>
          <p:cNvPr id="25" name="Textplatzhalter 24">
            <a:extLst>
              <a:ext uri="{FF2B5EF4-FFF2-40B4-BE49-F238E27FC236}">
                <a16:creationId xmlns:a16="http://schemas.microsoft.com/office/drawing/2014/main" id="{44B3A6EF-74CD-4CC3-BB15-24EAF0291D3A}"/>
              </a:ext>
            </a:extLst>
          </p:cNvPr>
          <p:cNvSpPr>
            <a:spLocks noGrp="1"/>
          </p:cNvSpPr>
          <p:nvPr>
            <p:ph type="body" sz="quarter" idx="28"/>
          </p:nvPr>
        </p:nvSpPr>
        <p:spPr>
          <a:xfrm>
            <a:off x="9160658" y="2994660"/>
            <a:ext cx="1975104" cy="868680"/>
          </a:xfrm>
        </p:spPr>
        <p:txBody>
          <a:bodyPr rtlCol="0"/>
          <a:lstStyle/>
          <a:p>
            <a:pPr rtl="0"/>
            <a:r>
              <a:rPr lang="de-DE" dirty="0"/>
              <a:t>Antwort</a:t>
            </a:r>
          </a:p>
        </p:txBody>
      </p:sp>
      <p:sp>
        <p:nvSpPr>
          <p:cNvPr id="33" name="Textplatzhalter 32">
            <a:extLst>
              <a:ext uri="{FF2B5EF4-FFF2-40B4-BE49-F238E27FC236}">
                <a16:creationId xmlns:a16="http://schemas.microsoft.com/office/drawing/2014/main" id="{6408E2D6-75F9-4B6D-83C6-E5C1D0785788}"/>
              </a:ext>
            </a:extLst>
          </p:cNvPr>
          <p:cNvSpPr>
            <a:spLocks noGrp="1"/>
          </p:cNvSpPr>
          <p:nvPr>
            <p:ph type="body" sz="quarter" idx="13"/>
          </p:nvPr>
        </p:nvSpPr>
        <p:spPr>
          <a:xfrm>
            <a:off x="723728" y="4005586"/>
            <a:ext cx="2743200" cy="1148945"/>
          </a:xfrm>
        </p:spPr>
        <p:txBody>
          <a:bodyPr rtlCol="0"/>
          <a:lstStyle/>
          <a:p>
            <a:pPr rtl="0"/>
            <a:r>
              <a:rPr lang="de-DE" dirty="0"/>
              <a:t>Daten:</a:t>
            </a:r>
          </a:p>
          <a:p>
            <a:pPr rtl="0"/>
            <a:r>
              <a:rPr lang="de-DE" dirty="0"/>
              <a:t>Land</a:t>
            </a:r>
          </a:p>
          <a:p>
            <a:pPr rtl="0"/>
            <a:r>
              <a:rPr lang="de-DE" dirty="0"/>
              <a:t>Bundesland</a:t>
            </a:r>
          </a:p>
          <a:p>
            <a:pPr rtl="0"/>
            <a:r>
              <a:rPr lang="de-DE" dirty="0"/>
              <a:t>Stadt</a:t>
            </a:r>
          </a:p>
        </p:txBody>
      </p:sp>
      <p:sp>
        <p:nvSpPr>
          <p:cNvPr id="35" name="Textplatzhalter 34">
            <a:extLst>
              <a:ext uri="{FF2B5EF4-FFF2-40B4-BE49-F238E27FC236}">
                <a16:creationId xmlns:a16="http://schemas.microsoft.com/office/drawing/2014/main" id="{83F37B6A-147E-428A-8A0A-66906B67C611}"/>
              </a:ext>
            </a:extLst>
          </p:cNvPr>
          <p:cNvSpPr>
            <a:spLocks noGrp="1"/>
          </p:cNvSpPr>
          <p:nvPr>
            <p:ph type="body" sz="quarter" idx="30"/>
          </p:nvPr>
        </p:nvSpPr>
        <p:spPr>
          <a:xfrm>
            <a:off x="8778655" y="4005586"/>
            <a:ext cx="2743200" cy="1148945"/>
          </a:xfrm>
        </p:spPr>
        <p:txBody>
          <a:bodyPr rtlCol="0"/>
          <a:lstStyle/>
          <a:p>
            <a:r>
              <a:rPr lang="de-DE" dirty="0"/>
              <a:t>- </a:t>
            </a:r>
            <a:r>
              <a:rPr lang="de-DE" dirty="0" err="1"/>
              <a:t>Json</a:t>
            </a:r>
            <a:r>
              <a:rPr lang="de-DE" dirty="0"/>
              <a:t>-Datei </a:t>
            </a:r>
          </a:p>
          <a:p>
            <a:r>
              <a:rPr lang="de-DE" dirty="0"/>
              <a:t>- Breiten- und</a:t>
            </a:r>
          </a:p>
          <a:p>
            <a:r>
              <a:rPr lang="de-DE" dirty="0"/>
              <a:t>   Längengraden</a:t>
            </a:r>
          </a:p>
        </p:txBody>
      </p:sp>
      <p:sp>
        <p:nvSpPr>
          <p:cNvPr id="37" name="Fußzeilenplatzhalter 36">
            <a:extLst>
              <a:ext uri="{FF2B5EF4-FFF2-40B4-BE49-F238E27FC236}">
                <a16:creationId xmlns:a16="http://schemas.microsoft.com/office/drawing/2014/main" id="{4257A396-7594-402C-B2A9-4678A0607CF5}"/>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38" name="Foliennummernplatzhalter 37">
            <a:extLst>
              <a:ext uri="{FF2B5EF4-FFF2-40B4-BE49-F238E27FC236}">
                <a16:creationId xmlns:a16="http://schemas.microsoft.com/office/drawing/2014/main" id="{FB8C2F46-6F7F-433F-82F4-E8079F414C5A}"/>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11</a:t>
            </a:fld>
            <a:endParaRPr lang="de-DE"/>
          </a:p>
        </p:txBody>
      </p:sp>
      <p:sp>
        <p:nvSpPr>
          <p:cNvPr id="8" name="Pfeil: nach rechts 7">
            <a:extLst>
              <a:ext uri="{FF2B5EF4-FFF2-40B4-BE49-F238E27FC236}">
                <a16:creationId xmlns:a16="http://schemas.microsoft.com/office/drawing/2014/main" id="{485EE90C-2F12-A3D1-8520-65D69ABE0C28}"/>
              </a:ext>
            </a:extLst>
          </p:cNvPr>
          <p:cNvSpPr/>
          <p:nvPr/>
        </p:nvSpPr>
        <p:spPr>
          <a:xfrm>
            <a:off x="3308970" y="3182112"/>
            <a:ext cx="1499616" cy="493776"/>
          </a:xfrm>
          <a:prstGeom prst="righ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9" name="Textfeld 8">
            <a:extLst>
              <a:ext uri="{FF2B5EF4-FFF2-40B4-BE49-F238E27FC236}">
                <a16:creationId xmlns:a16="http://schemas.microsoft.com/office/drawing/2014/main" id="{213465D5-7583-3FBA-5B45-DF9003D4CE84}"/>
              </a:ext>
            </a:extLst>
          </p:cNvPr>
          <p:cNvSpPr txBox="1"/>
          <p:nvPr/>
        </p:nvSpPr>
        <p:spPr>
          <a:xfrm>
            <a:off x="3380015" y="2978686"/>
            <a:ext cx="1357525" cy="276999"/>
          </a:xfrm>
          <a:prstGeom prst="rect">
            <a:avLst/>
          </a:prstGeom>
          <a:noFill/>
        </p:spPr>
        <p:txBody>
          <a:bodyPr wrap="square" rtlCol="0">
            <a:spAutoFit/>
          </a:bodyPr>
          <a:lstStyle/>
          <a:p>
            <a:r>
              <a:rPr lang="de-DE" sz="1200" b="1" cap="all" spc="400" dirty="0">
                <a:ln w="19050">
                  <a:solidFill>
                    <a:schemeClr val="bg1"/>
                  </a:solidFill>
                </a:ln>
                <a:noFill/>
                <a:latin typeface="Arial" panose="020B0604020202020204" pitchFamily="34" charset="0"/>
                <a:ea typeface="+mj-ea"/>
                <a:cs typeface="+mj-cs"/>
              </a:rPr>
              <a:t>Request</a:t>
            </a:r>
          </a:p>
        </p:txBody>
      </p:sp>
      <p:sp>
        <p:nvSpPr>
          <p:cNvPr id="10" name="Pfeil: nach rechts 9">
            <a:extLst>
              <a:ext uri="{FF2B5EF4-FFF2-40B4-BE49-F238E27FC236}">
                <a16:creationId xmlns:a16="http://schemas.microsoft.com/office/drawing/2014/main" id="{43AE3D7A-D960-635E-6C0C-E731E445A210}"/>
              </a:ext>
            </a:extLst>
          </p:cNvPr>
          <p:cNvSpPr/>
          <p:nvPr/>
        </p:nvSpPr>
        <p:spPr>
          <a:xfrm>
            <a:off x="7403592" y="3182112"/>
            <a:ext cx="1499616" cy="493776"/>
          </a:xfrm>
          <a:prstGeom prst="rightArrow">
            <a:avLst/>
          </a:prstGeom>
          <a:solidFill>
            <a:schemeClr val="accent6"/>
          </a:solidFill>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11" name="Textfeld 10">
            <a:extLst>
              <a:ext uri="{FF2B5EF4-FFF2-40B4-BE49-F238E27FC236}">
                <a16:creationId xmlns:a16="http://schemas.microsoft.com/office/drawing/2014/main" id="{8313FC9F-E1A7-11A9-E3B3-2599B644930C}"/>
              </a:ext>
            </a:extLst>
          </p:cNvPr>
          <p:cNvSpPr txBox="1"/>
          <p:nvPr/>
        </p:nvSpPr>
        <p:spPr>
          <a:xfrm>
            <a:off x="7336434" y="2972490"/>
            <a:ext cx="1499615" cy="276999"/>
          </a:xfrm>
          <a:prstGeom prst="rect">
            <a:avLst/>
          </a:prstGeom>
          <a:noFill/>
        </p:spPr>
        <p:txBody>
          <a:bodyPr wrap="square" rtlCol="0">
            <a:spAutoFit/>
          </a:bodyPr>
          <a:lstStyle>
            <a:defPPr rtl="0">
              <a:defRPr lang="de-DE"/>
            </a:defPPr>
            <a:lvl1pPr>
              <a:defRPr sz="1200" b="1" cap="all" spc="400">
                <a:ln w="19050">
                  <a:solidFill>
                    <a:schemeClr val="bg1"/>
                  </a:solidFill>
                </a:ln>
                <a:noFill/>
                <a:latin typeface="Arial" panose="020B0604020202020204" pitchFamily="34" charset="0"/>
                <a:ea typeface="+mj-ea"/>
                <a:cs typeface="+mj-cs"/>
              </a:defRPr>
            </a:lvl1pPr>
          </a:lstStyle>
          <a:p>
            <a:r>
              <a:rPr lang="de-DE" dirty="0"/>
              <a:t>Response</a:t>
            </a:r>
          </a:p>
        </p:txBody>
      </p:sp>
    </p:spTree>
    <p:extLst>
      <p:ext uri="{BB962C8B-B14F-4D97-AF65-F5344CB8AC3E}">
        <p14:creationId xmlns:p14="http://schemas.microsoft.com/office/powerpoint/2010/main" val="331353537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12</a:t>
            </a:fld>
            <a:endParaRPr lang="de-DE"/>
          </a:p>
        </p:txBody>
      </p:sp>
      <p:grpSp>
        <p:nvGrpSpPr>
          <p:cNvPr id="37" name="Gruppieren 36">
            <a:extLst>
              <a:ext uri="{FF2B5EF4-FFF2-40B4-BE49-F238E27FC236}">
                <a16:creationId xmlns:a16="http://schemas.microsoft.com/office/drawing/2014/main" id="{D537020C-DB03-932C-0A6E-1214CAEDC132}"/>
              </a:ext>
            </a:extLst>
          </p:cNvPr>
          <p:cNvGrpSpPr/>
          <p:nvPr/>
        </p:nvGrpSpPr>
        <p:grpSpPr>
          <a:xfrm>
            <a:off x="2038373" y="1005245"/>
            <a:ext cx="2764536" cy="1642398"/>
            <a:chOff x="2287755" y="1725681"/>
            <a:chExt cx="2764536" cy="1642398"/>
          </a:xfrm>
          <a:solidFill>
            <a:schemeClr val="accent6"/>
          </a:solidFill>
        </p:grpSpPr>
        <p:sp>
          <p:nvSpPr>
            <p:cNvPr id="38" name="Rechteck 37">
              <a:extLst>
                <a:ext uri="{FF2B5EF4-FFF2-40B4-BE49-F238E27FC236}">
                  <a16:creationId xmlns:a16="http://schemas.microsoft.com/office/drawing/2014/main" id="{4D3C5DAA-AF69-436C-A0CF-6062450F0967}"/>
                </a:ext>
              </a:extLst>
            </p:cNvPr>
            <p:cNvSpPr/>
            <p:nvPr/>
          </p:nvSpPr>
          <p:spPr>
            <a:xfrm>
              <a:off x="2287755" y="2356617"/>
              <a:ext cx="2764536" cy="101146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9" name="Rechteck 38">
              <a:extLst>
                <a:ext uri="{FF2B5EF4-FFF2-40B4-BE49-F238E27FC236}">
                  <a16:creationId xmlns:a16="http://schemas.microsoft.com/office/drawing/2014/main" id="{6765254D-C4AA-41F8-C3CC-BE30FEDC6852}"/>
                </a:ext>
              </a:extLst>
            </p:cNvPr>
            <p:cNvSpPr/>
            <p:nvPr/>
          </p:nvSpPr>
          <p:spPr>
            <a:xfrm>
              <a:off x="2287755" y="1725681"/>
              <a:ext cx="2764536" cy="64349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Settings</a:t>
              </a:r>
            </a:p>
          </p:txBody>
        </p:sp>
        <p:sp>
          <p:nvSpPr>
            <p:cNvPr id="40" name="Textfeld 39">
              <a:extLst>
                <a:ext uri="{FF2B5EF4-FFF2-40B4-BE49-F238E27FC236}">
                  <a16:creationId xmlns:a16="http://schemas.microsoft.com/office/drawing/2014/main" id="{A6667B49-632C-F35B-4FBB-A2E37E808432}"/>
                </a:ext>
              </a:extLst>
            </p:cNvPr>
            <p:cNvSpPr txBox="1"/>
            <p:nvPr/>
          </p:nvSpPr>
          <p:spPr>
            <a:xfrm>
              <a:off x="2287755" y="2283572"/>
              <a:ext cx="2764536" cy="923330"/>
            </a:xfrm>
            <a:prstGeom prst="rect">
              <a:avLst/>
            </a:prstGeom>
            <a:grpFill/>
          </p:spPr>
          <p:txBody>
            <a:bodyPr wrap="square" rtlCol="0">
              <a:spAutoFit/>
            </a:bodyPr>
            <a:lstStyle/>
            <a:p>
              <a:r>
                <a:rPr lang="de-DE" dirty="0"/>
                <a:t>+ </a:t>
              </a:r>
              <a:r>
                <a:rPr lang="de-DE" dirty="0" err="1"/>
                <a:t>user</a:t>
              </a:r>
              <a:endParaRPr lang="de-DE" dirty="0"/>
            </a:p>
            <a:p>
              <a:r>
                <a:rPr lang="de-DE" dirty="0"/>
                <a:t>+ </a:t>
              </a:r>
              <a:r>
                <a:rPr lang="de-DE" dirty="0" err="1"/>
                <a:t>setting_file</a:t>
              </a:r>
              <a:endParaRPr lang="de-DE" dirty="0"/>
            </a:p>
            <a:p>
              <a:r>
                <a:rPr lang="de-DE" dirty="0"/>
                <a:t>+ </a:t>
              </a:r>
              <a:r>
                <a:rPr lang="de-DE" dirty="0" err="1"/>
                <a:t>set_location_settings</a:t>
              </a:r>
              <a:r>
                <a:rPr lang="de-DE" dirty="0"/>
                <a:t>()</a:t>
              </a:r>
            </a:p>
          </p:txBody>
        </p:sp>
      </p:grpSp>
      <p:grpSp>
        <p:nvGrpSpPr>
          <p:cNvPr id="41" name="Gruppieren 40">
            <a:extLst>
              <a:ext uri="{FF2B5EF4-FFF2-40B4-BE49-F238E27FC236}">
                <a16:creationId xmlns:a16="http://schemas.microsoft.com/office/drawing/2014/main" id="{355955FE-8EBC-4023-2DC7-28ED18211AC7}"/>
              </a:ext>
            </a:extLst>
          </p:cNvPr>
          <p:cNvGrpSpPr/>
          <p:nvPr/>
        </p:nvGrpSpPr>
        <p:grpSpPr>
          <a:xfrm>
            <a:off x="2701015" y="3293974"/>
            <a:ext cx="2767584" cy="2136803"/>
            <a:chOff x="4032504" y="2389632"/>
            <a:chExt cx="2767584" cy="2136803"/>
          </a:xfrm>
          <a:solidFill>
            <a:schemeClr val="accent6"/>
          </a:solidFill>
        </p:grpSpPr>
        <p:sp>
          <p:nvSpPr>
            <p:cNvPr id="42" name="Rechteck 41">
              <a:extLst>
                <a:ext uri="{FF2B5EF4-FFF2-40B4-BE49-F238E27FC236}">
                  <a16:creationId xmlns:a16="http://schemas.microsoft.com/office/drawing/2014/main" id="{380D3937-4FE1-6549-7208-E702E7F10A21}"/>
                </a:ext>
              </a:extLst>
            </p:cNvPr>
            <p:cNvSpPr/>
            <p:nvPr/>
          </p:nvSpPr>
          <p:spPr>
            <a:xfrm>
              <a:off x="4032504" y="3803904"/>
              <a:ext cx="2767584" cy="722531"/>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3" name="Rechteck 42">
              <a:extLst>
                <a:ext uri="{FF2B5EF4-FFF2-40B4-BE49-F238E27FC236}">
                  <a16:creationId xmlns:a16="http://schemas.microsoft.com/office/drawing/2014/main" id="{7776572A-96CC-EAD8-ECF8-2F0F0DF5558B}"/>
                </a:ext>
              </a:extLst>
            </p:cNvPr>
            <p:cNvSpPr/>
            <p:nvPr/>
          </p:nvSpPr>
          <p:spPr>
            <a:xfrm>
              <a:off x="4032504" y="2389632"/>
              <a:ext cx="2767584" cy="70713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Location</a:t>
              </a:r>
            </a:p>
          </p:txBody>
        </p:sp>
        <p:sp>
          <p:nvSpPr>
            <p:cNvPr id="44" name="Textfeld 43">
              <a:extLst>
                <a:ext uri="{FF2B5EF4-FFF2-40B4-BE49-F238E27FC236}">
                  <a16:creationId xmlns:a16="http://schemas.microsoft.com/office/drawing/2014/main" id="{10E8047B-B9CC-D314-A21A-B6C4BD25E75D}"/>
                </a:ext>
              </a:extLst>
            </p:cNvPr>
            <p:cNvSpPr txBox="1"/>
            <p:nvPr/>
          </p:nvSpPr>
          <p:spPr>
            <a:xfrm>
              <a:off x="4032504" y="3880104"/>
              <a:ext cx="2511552" cy="646331"/>
            </a:xfrm>
            <a:prstGeom prst="rect">
              <a:avLst/>
            </a:prstGeom>
            <a:grpFill/>
          </p:spPr>
          <p:txBody>
            <a:bodyPr wrap="square" rtlCol="0">
              <a:spAutoFit/>
            </a:bodyPr>
            <a:lstStyle/>
            <a:p>
              <a:r>
                <a:rPr lang="de-DE" dirty="0"/>
                <a:t>+ </a:t>
              </a:r>
              <a:r>
                <a:rPr lang="de-DE" dirty="0" err="1"/>
                <a:t>get_request</a:t>
              </a:r>
              <a:r>
                <a:rPr lang="de-DE" dirty="0"/>
                <a:t>()</a:t>
              </a:r>
            </a:p>
            <a:p>
              <a:r>
                <a:rPr lang="de-DE" dirty="0"/>
                <a:t>- </a:t>
              </a:r>
              <a:r>
                <a:rPr lang="de-DE" dirty="0" err="1"/>
                <a:t>r_location</a:t>
              </a:r>
              <a:endParaRPr lang="de-DE" dirty="0"/>
            </a:p>
          </p:txBody>
        </p:sp>
        <p:sp>
          <p:nvSpPr>
            <p:cNvPr id="45" name="Rechteck 44">
              <a:extLst>
                <a:ext uri="{FF2B5EF4-FFF2-40B4-BE49-F238E27FC236}">
                  <a16:creationId xmlns:a16="http://schemas.microsoft.com/office/drawing/2014/main" id="{826101D9-17E8-7C67-8F62-FC2A4C164E4C}"/>
                </a:ext>
              </a:extLst>
            </p:cNvPr>
            <p:cNvSpPr/>
            <p:nvPr/>
          </p:nvSpPr>
          <p:spPr>
            <a:xfrm>
              <a:off x="4032504" y="3096768"/>
              <a:ext cx="2767584" cy="722531"/>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6" name="Textfeld 45">
              <a:extLst>
                <a:ext uri="{FF2B5EF4-FFF2-40B4-BE49-F238E27FC236}">
                  <a16:creationId xmlns:a16="http://schemas.microsoft.com/office/drawing/2014/main" id="{F324E232-1F16-CBD6-76F2-9A58C3ACACE7}"/>
                </a:ext>
              </a:extLst>
            </p:cNvPr>
            <p:cNvSpPr txBox="1"/>
            <p:nvPr/>
          </p:nvSpPr>
          <p:spPr>
            <a:xfrm>
              <a:off x="4035552" y="3096768"/>
              <a:ext cx="2764536" cy="646331"/>
            </a:xfrm>
            <a:prstGeom prst="rect">
              <a:avLst/>
            </a:prstGeom>
            <a:grpFill/>
          </p:spPr>
          <p:txBody>
            <a:bodyPr wrap="square" rtlCol="0">
              <a:spAutoFit/>
            </a:bodyPr>
            <a:lstStyle/>
            <a:p>
              <a:r>
                <a:rPr lang="de-DE" dirty="0"/>
                <a:t>+ </a:t>
              </a:r>
              <a:r>
                <a:rPr lang="de-DE" dirty="0" err="1"/>
                <a:t>get_coordinates</a:t>
              </a:r>
              <a:r>
                <a:rPr lang="de-DE" dirty="0"/>
                <a:t>() </a:t>
              </a:r>
            </a:p>
            <a:p>
              <a:r>
                <a:rPr lang="de-DE" dirty="0"/>
                <a:t>+ </a:t>
              </a:r>
              <a:r>
                <a:rPr lang="de-DE" dirty="0" err="1"/>
                <a:t>get_city</a:t>
              </a:r>
              <a:r>
                <a:rPr lang="de-DE" dirty="0"/>
                <a:t>()</a:t>
              </a:r>
            </a:p>
          </p:txBody>
        </p:sp>
      </p:grpSp>
      <p:grpSp>
        <p:nvGrpSpPr>
          <p:cNvPr id="47" name="Gruppieren 46">
            <a:extLst>
              <a:ext uri="{FF2B5EF4-FFF2-40B4-BE49-F238E27FC236}">
                <a16:creationId xmlns:a16="http://schemas.microsoft.com/office/drawing/2014/main" id="{9F7C4028-640C-9CE1-0F68-99AA69D51B64}"/>
              </a:ext>
            </a:extLst>
          </p:cNvPr>
          <p:cNvGrpSpPr/>
          <p:nvPr/>
        </p:nvGrpSpPr>
        <p:grpSpPr>
          <a:xfrm>
            <a:off x="7634616" y="1570806"/>
            <a:ext cx="2764536" cy="2614601"/>
            <a:chOff x="4340353" y="3652950"/>
            <a:chExt cx="2764536" cy="2614601"/>
          </a:xfrm>
          <a:solidFill>
            <a:schemeClr val="accent6"/>
          </a:solidFill>
        </p:grpSpPr>
        <p:sp>
          <p:nvSpPr>
            <p:cNvPr id="48" name="Rechteck 47">
              <a:extLst>
                <a:ext uri="{FF2B5EF4-FFF2-40B4-BE49-F238E27FC236}">
                  <a16:creationId xmlns:a16="http://schemas.microsoft.com/office/drawing/2014/main" id="{6269186F-D28F-789D-1BB1-F3D7A7B9E24F}"/>
                </a:ext>
              </a:extLst>
            </p:cNvPr>
            <p:cNvSpPr/>
            <p:nvPr/>
          </p:nvSpPr>
          <p:spPr>
            <a:xfrm>
              <a:off x="4340353" y="5545020"/>
              <a:ext cx="2764536" cy="722531"/>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49" name="Rechteck 48">
              <a:extLst>
                <a:ext uri="{FF2B5EF4-FFF2-40B4-BE49-F238E27FC236}">
                  <a16:creationId xmlns:a16="http://schemas.microsoft.com/office/drawing/2014/main" id="{DFFEEA0E-DEB2-0098-DA52-16232F3C8810}"/>
                </a:ext>
              </a:extLst>
            </p:cNvPr>
            <p:cNvSpPr/>
            <p:nvPr/>
          </p:nvSpPr>
          <p:spPr>
            <a:xfrm>
              <a:off x="4340353" y="3652950"/>
              <a:ext cx="2764536" cy="707136"/>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err="1">
                  <a:solidFill>
                    <a:schemeClr val="tx1"/>
                  </a:solidFill>
                </a:rPr>
                <a:t>Weather</a:t>
              </a:r>
              <a:endParaRPr lang="de-DE" dirty="0">
                <a:solidFill>
                  <a:schemeClr val="tx1"/>
                </a:solidFill>
              </a:endParaRPr>
            </a:p>
          </p:txBody>
        </p:sp>
        <p:sp>
          <p:nvSpPr>
            <p:cNvPr id="50" name="Textfeld 49">
              <a:extLst>
                <a:ext uri="{FF2B5EF4-FFF2-40B4-BE49-F238E27FC236}">
                  <a16:creationId xmlns:a16="http://schemas.microsoft.com/office/drawing/2014/main" id="{45AFDDEC-E6DD-2292-6E8E-C6901F77F2E4}"/>
                </a:ext>
              </a:extLst>
            </p:cNvPr>
            <p:cNvSpPr txBox="1"/>
            <p:nvPr/>
          </p:nvSpPr>
          <p:spPr>
            <a:xfrm>
              <a:off x="4340353" y="5560415"/>
              <a:ext cx="2764536" cy="646331"/>
            </a:xfrm>
            <a:prstGeom prst="rect">
              <a:avLst/>
            </a:prstGeom>
            <a:grpFill/>
            <a:ln>
              <a:noFill/>
            </a:ln>
          </p:spPr>
          <p:txBody>
            <a:bodyPr wrap="square" rtlCol="0">
              <a:spAutoFit/>
            </a:bodyPr>
            <a:lstStyle/>
            <a:p>
              <a:r>
                <a:rPr lang="de-DE" dirty="0"/>
                <a:t>+ </a:t>
              </a:r>
              <a:r>
                <a:rPr lang="de-DE" dirty="0" err="1"/>
                <a:t>get_request</a:t>
              </a:r>
              <a:r>
                <a:rPr lang="de-DE" dirty="0"/>
                <a:t>()</a:t>
              </a:r>
            </a:p>
            <a:p>
              <a:r>
                <a:rPr lang="de-DE" dirty="0"/>
                <a:t>- </a:t>
              </a:r>
              <a:r>
                <a:rPr lang="de-DE" dirty="0" err="1"/>
                <a:t>r_weather</a:t>
              </a:r>
              <a:endParaRPr lang="de-DE" dirty="0"/>
            </a:p>
          </p:txBody>
        </p:sp>
        <p:sp>
          <p:nvSpPr>
            <p:cNvPr id="51" name="Rechteck 50">
              <a:extLst>
                <a:ext uri="{FF2B5EF4-FFF2-40B4-BE49-F238E27FC236}">
                  <a16:creationId xmlns:a16="http://schemas.microsoft.com/office/drawing/2014/main" id="{6AB30CC7-3896-B1CE-8045-67572F968476}"/>
                </a:ext>
              </a:extLst>
            </p:cNvPr>
            <p:cNvSpPr/>
            <p:nvPr/>
          </p:nvSpPr>
          <p:spPr>
            <a:xfrm>
              <a:off x="4340353" y="4360086"/>
              <a:ext cx="2764536" cy="1200329"/>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52" name="Textfeld 51">
              <a:extLst>
                <a:ext uri="{FF2B5EF4-FFF2-40B4-BE49-F238E27FC236}">
                  <a16:creationId xmlns:a16="http://schemas.microsoft.com/office/drawing/2014/main" id="{ABB228F1-18BC-3E41-F110-2672D9B3F50C}"/>
                </a:ext>
              </a:extLst>
            </p:cNvPr>
            <p:cNvSpPr txBox="1"/>
            <p:nvPr/>
          </p:nvSpPr>
          <p:spPr>
            <a:xfrm>
              <a:off x="4340353" y="4245228"/>
              <a:ext cx="2764536" cy="1200329"/>
            </a:xfrm>
            <a:prstGeom prst="rect">
              <a:avLst/>
            </a:prstGeom>
            <a:grpFill/>
            <a:ln>
              <a:noFill/>
            </a:ln>
          </p:spPr>
          <p:txBody>
            <a:bodyPr wrap="square" rtlCol="0">
              <a:spAutoFit/>
            </a:bodyPr>
            <a:lstStyle/>
            <a:p>
              <a:r>
                <a:rPr lang="de-DE" dirty="0"/>
                <a:t>+ </a:t>
              </a:r>
              <a:r>
                <a:rPr lang="de-DE" dirty="0" err="1"/>
                <a:t>get_wind</a:t>
              </a:r>
              <a:r>
                <a:rPr lang="de-DE" dirty="0"/>
                <a:t>() </a:t>
              </a:r>
            </a:p>
            <a:p>
              <a:r>
                <a:rPr lang="de-DE" dirty="0"/>
                <a:t>+ </a:t>
              </a:r>
              <a:r>
                <a:rPr lang="de-DE" dirty="0" err="1"/>
                <a:t>get_temperature</a:t>
              </a:r>
              <a:r>
                <a:rPr lang="de-DE" dirty="0"/>
                <a:t>()</a:t>
              </a:r>
            </a:p>
            <a:p>
              <a:r>
                <a:rPr lang="de-DE" dirty="0"/>
                <a:t>+ </a:t>
              </a:r>
              <a:r>
                <a:rPr lang="de-DE" dirty="0" err="1"/>
                <a:t>get_icon</a:t>
              </a:r>
              <a:r>
                <a:rPr lang="de-DE" dirty="0"/>
                <a:t>()</a:t>
              </a:r>
            </a:p>
            <a:p>
              <a:r>
                <a:rPr lang="de-DE" dirty="0"/>
                <a:t>+ </a:t>
              </a:r>
              <a:r>
                <a:rPr lang="de-DE" dirty="0" err="1"/>
                <a:t>get_status</a:t>
              </a:r>
              <a:endParaRPr lang="de-DE" dirty="0"/>
            </a:p>
          </p:txBody>
        </p:sp>
      </p:grpSp>
      <p:cxnSp>
        <p:nvCxnSpPr>
          <p:cNvPr id="53" name="Gerade Verbindung mit Pfeil 52">
            <a:extLst>
              <a:ext uri="{FF2B5EF4-FFF2-40B4-BE49-F238E27FC236}">
                <a16:creationId xmlns:a16="http://schemas.microsoft.com/office/drawing/2014/main" id="{E826FE81-6F0F-D58C-E249-83AFE774C3D1}"/>
              </a:ext>
            </a:extLst>
          </p:cNvPr>
          <p:cNvCxnSpPr>
            <a:cxnSpLocks/>
            <a:stCxn id="43" idx="0"/>
            <a:endCxn id="38" idx="2"/>
          </p:cNvCxnSpPr>
          <p:nvPr/>
        </p:nvCxnSpPr>
        <p:spPr>
          <a:xfrm flipH="1" flipV="1">
            <a:off x="3420641" y="2647643"/>
            <a:ext cx="664166" cy="646331"/>
          </a:xfrm>
          <a:prstGeom prst="straightConnector1">
            <a:avLst/>
          </a:prstGeom>
          <a:ln w="38100">
            <a:tailEnd type="triangle"/>
          </a:ln>
        </p:spPr>
        <p:style>
          <a:lnRef idx="2">
            <a:schemeClr val="dk1"/>
          </a:lnRef>
          <a:fillRef idx="0">
            <a:schemeClr val="dk1"/>
          </a:fillRef>
          <a:effectRef idx="1">
            <a:schemeClr val="dk1"/>
          </a:effectRef>
          <a:fontRef idx="minor">
            <a:schemeClr val="tx1"/>
          </a:fontRef>
        </p:style>
      </p:cxnSp>
      <p:sp>
        <p:nvSpPr>
          <p:cNvPr id="54" name="Textfeld 53">
            <a:extLst>
              <a:ext uri="{FF2B5EF4-FFF2-40B4-BE49-F238E27FC236}">
                <a16:creationId xmlns:a16="http://schemas.microsoft.com/office/drawing/2014/main" id="{84E7CDA2-8236-1061-4826-980D99245FE4}"/>
              </a:ext>
            </a:extLst>
          </p:cNvPr>
          <p:cNvSpPr txBox="1"/>
          <p:nvPr/>
        </p:nvSpPr>
        <p:spPr>
          <a:xfrm>
            <a:off x="5468599" y="3823763"/>
            <a:ext cx="360218" cy="369332"/>
          </a:xfrm>
          <a:prstGeom prst="rect">
            <a:avLst/>
          </a:prstGeom>
          <a:noFill/>
        </p:spPr>
        <p:txBody>
          <a:bodyPr wrap="square" rtlCol="0">
            <a:spAutoFit/>
          </a:bodyPr>
          <a:lstStyle/>
          <a:p>
            <a:r>
              <a:rPr lang="de-DE" dirty="0"/>
              <a:t>1</a:t>
            </a:r>
          </a:p>
        </p:txBody>
      </p:sp>
      <p:sp>
        <p:nvSpPr>
          <p:cNvPr id="55" name="Textfeld 54">
            <a:extLst>
              <a:ext uri="{FF2B5EF4-FFF2-40B4-BE49-F238E27FC236}">
                <a16:creationId xmlns:a16="http://schemas.microsoft.com/office/drawing/2014/main" id="{7DC3CACD-8482-B86B-024E-142B079BAB96}"/>
              </a:ext>
            </a:extLst>
          </p:cNvPr>
          <p:cNvSpPr txBox="1"/>
          <p:nvPr/>
        </p:nvSpPr>
        <p:spPr>
          <a:xfrm>
            <a:off x="7348289" y="2924642"/>
            <a:ext cx="212436" cy="369332"/>
          </a:xfrm>
          <a:prstGeom prst="rect">
            <a:avLst/>
          </a:prstGeom>
          <a:noFill/>
        </p:spPr>
        <p:txBody>
          <a:bodyPr wrap="square" rtlCol="0">
            <a:spAutoFit/>
          </a:bodyPr>
          <a:lstStyle/>
          <a:p>
            <a:r>
              <a:rPr lang="de-DE" dirty="0"/>
              <a:t>1</a:t>
            </a:r>
          </a:p>
        </p:txBody>
      </p:sp>
      <p:cxnSp>
        <p:nvCxnSpPr>
          <p:cNvPr id="56" name="Gerader Verbinder 55">
            <a:extLst>
              <a:ext uri="{FF2B5EF4-FFF2-40B4-BE49-F238E27FC236}">
                <a16:creationId xmlns:a16="http://schemas.microsoft.com/office/drawing/2014/main" id="{7E5772B4-C613-85E1-5FFE-B2AD62A93701}"/>
              </a:ext>
            </a:extLst>
          </p:cNvPr>
          <p:cNvCxnSpPr>
            <a:cxnSpLocks/>
            <a:stCxn id="46" idx="3"/>
            <a:endCxn id="52" idx="1"/>
          </p:cNvCxnSpPr>
          <p:nvPr/>
        </p:nvCxnSpPr>
        <p:spPr>
          <a:xfrm flipV="1">
            <a:off x="5468599" y="2763249"/>
            <a:ext cx="2166017" cy="1561027"/>
          </a:xfrm>
          <a:prstGeom prst="line">
            <a:avLst/>
          </a:prstGeom>
          <a:ln w="38100"/>
        </p:spPr>
        <p:style>
          <a:lnRef idx="2">
            <a:schemeClr val="dk1"/>
          </a:lnRef>
          <a:fillRef idx="0">
            <a:schemeClr val="dk1"/>
          </a:fillRef>
          <a:effectRef idx="1">
            <a:schemeClr val="dk1"/>
          </a:effectRef>
          <a:fontRef idx="minor">
            <a:schemeClr val="tx1"/>
          </a:fontRef>
        </p:style>
      </p:cxnSp>
    </p:spTree>
    <p:extLst>
      <p:ext uri="{BB962C8B-B14F-4D97-AF65-F5344CB8AC3E}">
        <p14:creationId xmlns:p14="http://schemas.microsoft.com/office/powerpoint/2010/main" val="346486627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7"/>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grpId="0" nodeType="clickEffect">
                                  <p:stCondLst>
                                    <p:cond delay="0"/>
                                  </p:stCondLst>
                                  <p:childTnLst>
                                    <p:set>
                                      <p:cBhvr>
                                        <p:cTn id="10" dur="1" fill="hold">
                                          <p:stCondLst>
                                            <p:cond delay="0"/>
                                          </p:stCondLst>
                                        </p:cTn>
                                        <p:tgtEl>
                                          <p:spTgt spid="54"/>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55"/>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5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4" grpId="0"/>
      <p:bldP spid="55" grpId="0"/>
    </p:bld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pic>
        <p:nvPicPr>
          <p:cNvPr id="19" name="Grafik 18" descr="Ein Bild, das Text, Multimedia, Anzeigegerät, Screenshot enthält.&#10;&#10;Automatisch generierte Beschreibung">
            <a:extLst>
              <a:ext uri="{FF2B5EF4-FFF2-40B4-BE49-F238E27FC236}">
                <a16:creationId xmlns:a16="http://schemas.microsoft.com/office/drawing/2014/main" id="{1AE0D0A7-94B3-8985-BA5C-7560E1D95C80}"/>
              </a:ext>
            </a:extLst>
          </p:cNvPr>
          <p:cNvPicPr>
            <a:picLocks noChangeAspect="1"/>
          </p:cNvPicPr>
          <p:nvPr/>
        </p:nvPicPr>
        <p:blipFill>
          <a:blip r:embed="rId3"/>
          <a:stretch>
            <a:fillRect/>
          </a:stretch>
        </p:blipFill>
        <p:spPr>
          <a:xfrm>
            <a:off x="-774213" y="-193964"/>
            <a:ext cx="14379719" cy="7583055"/>
          </a:xfrm>
          <a:prstGeom prst="rect">
            <a:avLst/>
          </a:prstGeom>
        </p:spPr>
      </p:pic>
      <p:sp>
        <p:nvSpPr>
          <p:cNvPr id="9" name="Foliennummernplatzhalter 8">
            <a:extLst>
              <a:ext uri="{FF2B5EF4-FFF2-40B4-BE49-F238E27FC236}">
                <a16:creationId xmlns:a16="http://schemas.microsoft.com/office/drawing/2014/main" id="{63041A03-33F0-43A6-BDAF-8C84F811307E}"/>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13</a:t>
            </a:fld>
            <a:endParaRPr lang="de-DE"/>
          </a:p>
        </p:txBody>
      </p:sp>
    </p:spTree>
    <p:extLst>
      <p:ext uri="{BB962C8B-B14F-4D97-AF65-F5344CB8AC3E}">
        <p14:creationId xmlns:p14="http://schemas.microsoft.com/office/powerpoint/2010/main" val="3324314209"/>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el 110">
            <a:extLst>
              <a:ext uri="{FF2B5EF4-FFF2-40B4-BE49-F238E27FC236}">
                <a16:creationId xmlns:a16="http://schemas.microsoft.com/office/drawing/2014/main" id="{CC9F3600-2711-4A49-8018-C4671B56159C}"/>
              </a:ext>
            </a:extLst>
          </p:cNvPr>
          <p:cNvSpPr>
            <a:spLocks noGrp="1"/>
          </p:cNvSpPr>
          <p:nvPr>
            <p:ph type="title"/>
          </p:nvPr>
        </p:nvSpPr>
        <p:spPr/>
        <p:txBody>
          <a:bodyPr rtlCol="0"/>
          <a:lstStyle/>
          <a:p>
            <a:pPr rtl="0"/>
            <a:r>
              <a:rPr lang="de-DE" dirty="0"/>
              <a:t>LED-Lichtstreifen</a:t>
            </a:r>
          </a:p>
        </p:txBody>
      </p:sp>
      <p:sp>
        <p:nvSpPr>
          <p:cNvPr id="21" name="Textplatzhalter 20">
            <a:extLst>
              <a:ext uri="{FF2B5EF4-FFF2-40B4-BE49-F238E27FC236}">
                <a16:creationId xmlns:a16="http://schemas.microsoft.com/office/drawing/2014/main" id="{805BF1CD-2EC6-44F4-8AD8-25D9BD488B7A}"/>
              </a:ext>
            </a:extLst>
          </p:cNvPr>
          <p:cNvSpPr>
            <a:spLocks noGrp="1"/>
          </p:cNvSpPr>
          <p:nvPr>
            <p:ph type="body" sz="quarter" idx="27"/>
          </p:nvPr>
        </p:nvSpPr>
        <p:spPr>
          <a:xfrm>
            <a:off x="2045621" y="3462366"/>
            <a:ext cx="2383764" cy="365125"/>
          </a:xfrm>
        </p:spPr>
        <p:txBody>
          <a:bodyPr rtlCol="0">
            <a:normAutofit/>
          </a:bodyPr>
          <a:lstStyle/>
          <a:p>
            <a:pPr rtl="0"/>
            <a:r>
              <a:rPr lang="de-DE" dirty="0"/>
              <a:t>Settings</a:t>
            </a:r>
          </a:p>
        </p:txBody>
      </p:sp>
      <p:sp>
        <p:nvSpPr>
          <p:cNvPr id="22" name="Textplatzhalter 21">
            <a:extLst>
              <a:ext uri="{FF2B5EF4-FFF2-40B4-BE49-F238E27FC236}">
                <a16:creationId xmlns:a16="http://schemas.microsoft.com/office/drawing/2014/main" id="{842BC471-A2E1-4473-9B5A-6D7A21B6A881}"/>
              </a:ext>
            </a:extLst>
          </p:cNvPr>
          <p:cNvSpPr>
            <a:spLocks noGrp="1"/>
          </p:cNvSpPr>
          <p:nvPr>
            <p:ph type="body" sz="quarter" idx="28"/>
          </p:nvPr>
        </p:nvSpPr>
        <p:spPr>
          <a:xfrm>
            <a:off x="2045621" y="3788815"/>
            <a:ext cx="2383764" cy="1126085"/>
          </a:xfrm>
        </p:spPr>
        <p:txBody>
          <a:bodyPr rtlCol="0"/>
          <a:lstStyle/>
          <a:p>
            <a:pPr rtl="0"/>
            <a:r>
              <a:rPr lang="de-DE" dirty="0"/>
              <a:t>Speichern der Daten</a:t>
            </a:r>
          </a:p>
        </p:txBody>
      </p:sp>
      <p:sp>
        <p:nvSpPr>
          <p:cNvPr id="23" name="Textplatzhalter 22">
            <a:extLst>
              <a:ext uri="{FF2B5EF4-FFF2-40B4-BE49-F238E27FC236}">
                <a16:creationId xmlns:a16="http://schemas.microsoft.com/office/drawing/2014/main" id="{5DF31FE0-F56B-494E-A42E-D2A3B4A5BE01}"/>
              </a:ext>
            </a:extLst>
          </p:cNvPr>
          <p:cNvSpPr>
            <a:spLocks noGrp="1"/>
          </p:cNvSpPr>
          <p:nvPr>
            <p:ph type="body" sz="quarter" idx="29"/>
          </p:nvPr>
        </p:nvSpPr>
        <p:spPr>
          <a:xfrm>
            <a:off x="4844641" y="3462366"/>
            <a:ext cx="2676497" cy="538136"/>
          </a:xfrm>
        </p:spPr>
        <p:txBody>
          <a:bodyPr rtlCol="0">
            <a:noAutofit/>
          </a:bodyPr>
          <a:lstStyle/>
          <a:p>
            <a:pPr rtl="0"/>
            <a:r>
              <a:rPr lang="de-DE" dirty="0"/>
              <a:t>Location</a:t>
            </a:r>
          </a:p>
        </p:txBody>
      </p:sp>
      <p:sp>
        <p:nvSpPr>
          <p:cNvPr id="17" name="Textplatzhalter 16">
            <a:extLst>
              <a:ext uri="{FF2B5EF4-FFF2-40B4-BE49-F238E27FC236}">
                <a16:creationId xmlns:a16="http://schemas.microsoft.com/office/drawing/2014/main" id="{7D1AD01D-1F03-4995-A821-FA842C4F9E7C}"/>
              </a:ext>
            </a:extLst>
          </p:cNvPr>
          <p:cNvSpPr>
            <a:spLocks noGrp="1"/>
          </p:cNvSpPr>
          <p:nvPr>
            <p:ph type="body" sz="quarter" idx="15"/>
          </p:nvPr>
        </p:nvSpPr>
        <p:spPr>
          <a:xfrm>
            <a:off x="4904118" y="3788814"/>
            <a:ext cx="2383765" cy="1126085"/>
          </a:xfrm>
        </p:spPr>
        <p:txBody>
          <a:bodyPr rtlCol="0">
            <a:normAutofit/>
          </a:bodyPr>
          <a:lstStyle/>
          <a:p>
            <a:pPr rtl="0"/>
            <a:r>
              <a:rPr lang="de-DE" dirty="0"/>
              <a:t>Erstellen Breiten und Längengrade durch die Gespeicherten Daten</a:t>
            </a:r>
          </a:p>
        </p:txBody>
      </p:sp>
      <p:sp>
        <p:nvSpPr>
          <p:cNvPr id="24" name="Textplatzhalter 23">
            <a:extLst>
              <a:ext uri="{FF2B5EF4-FFF2-40B4-BE49-F238E27FC236}">
                <a16:creationId xmlns:a16="http://schemas.microsoft.com/office/drawing/2014/main" id="{F59958C6-2B49-4E50-8050-97C6B6679AC1}"/>
              </a:ext>
            </a:extLst>
          </p:cNvPr>
          <p:cNvSpPr>
            <a:spLocks noGrp="1"/>
          </p:cNvSpPr>
          <p:nvPr>
            <p:ph type="body" sz="quarter" idx="30"/>
          </p:nvPr>
        </p:nvSpPr>
        <p:spPr>
          <a:xfrm>
            <a:off x="7762616" y="3462366"/>
            <a:ext cx="2383765" cy="365125"/>
          </a:xfrm>
        </p:spPr>
        <p:txBody>
          <a:bodyPr rtlCol="0">
            <a:normAutofit/>
          </a:bodyPr>
          <a:lstStyle/>
          <a:p>
            <a:pPr rtl="0"/>
            <a:r>
              <a:rPr lang="de-DE"/>
              <a:t>Getestet</a:t>
            </a:r>
          </a:p>
        </p:txBody>
      </p:sp>
      <p:sp>
        <p:nvSpPr>
          <p:cNvPr id="19" name="Textplatzhalter 18">
            <a:extLst>
              <a:ext uri="{FF2B5EF4-FFF2-40B4-BE49-F238E27FC236}">
                <a16:creationId xmlns:a16="http://schemas.microsoft.com/office/drawing/2014/main" id="{A301F0BB-3AE1-4877-8F78-D7F5AE48F810}"/>
              </a:ext>
            </a:extLst>
          </p:cNvPr>
          <p:cNvSpPr>
            <a:spLocks noGrp="1"/>
          </p:cNvSpPr>
          <p:nvPr>
            <p:ph type="body" sz="quarter" idx="17"/>
          </p:nvPr>
        </p:nvSpPr>
        <p:spPr>
          <a:xfrm>
            <a:off x="7762616" y="3776371"/>
            <a:ext cx="2383765" cy="1126085"/>
          </a:xfrm>
        </p:spPr>
        <p:txBody>
          <a:bodyPr rtlCol="0">
            <a:normAutofit/>
          </a:bodyPr>
          <a:lstStyle/>
          <a:p>
            <a:pPr rtl="0"/>
            <a:r>
              <a:rPr lang="de-DE" dirty="0"/>
              <a:t>Durchgeführte Tests mit Startups in der Region</a:t>
            </a:r>
          </a:p>
        </p:txBody>
      </p:sp>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14</a:t>
            </a:fld>
            <a:endParaRPr lang="de-DE"/>
          </a:p>
        </p:txBody>
      </p:sp>
      <p:pic>
        <p:nvPicPr>
          <p:cNvPr id="15" name="Bildplatzhalter 14" descr="Markierung Silhouette">
            <a:extLst>
              <a:ext uri="{FF2B5EF4-FFF2-40B4-BE49-F238E27FC236}">
                <a16:creationId xmlns:a16="http://schemas.microsoft.com/office/drawing/2014/main" id="{AAA51298-B98E-A619-DC7C-D86306BDACDA}"/>
              </a:ext>
            </a:extLst>
          </p:cNvPr>
          <p:cNvPicPr>
            <a:picLocks noGrp="1" noChangeAspect="1"/>
          </p:cNvPicPr>
          <p:nvPr>
            <p:ph type="pic" sz="quarter" idx="33"/>
          </p:nvPr>
        </p:nvPicPr>
        <p:blipFill>
          <a:blip r:embed="rId3">
            <a:extLst>
              <a:ext uri="{96DAC541-7B7A-43D3-8B79-37D633B846F1}">
                <asvg:svgBlip xmlns:asvg="http://schemas.microsoft.com/office/drawing/2016/SVG/main" r:embed="rId4"/>
              </a:ext>
            </a:extLst>
          </a:blip>
          <a:srcRect/>
          <a:stretch>
            <a:fillRect/>
          </a:stretch>
        </p:blipFill>
        <p:spPr>
          <a:xfrm>
            <a:off x="5794376" y="2670047"/>
            <a:ext cx="603250" cy="603250"/>
          </a:xfrm>
        </p:spPr>
      </p:pic>
      <p:pic>
        <p:nvPicPr>
          <p:cNvPr id="27" name="Bildplatzhalter 26" descr="Teils sonnig Silhouette">
            <a:extLst>
              <a:ext uri="{FF2B5EF4-FFF2-40B4-BE49-F238E27FC236}">
                <a16:creationId xmlns:a16="http://schemas.microsoft.com/office/drawing/2014/main" id="{A76E7C73-71EC-2A06-8429-1E6A55081BA7}"/>
              </a:ext>
            </a:extLst>
          </p:cNvPr>
          <p:cNvPicPr>
            <a:picLocks noGrp="1" noChangeAspect="1"/>
          </p:cNvPicPr>
          <p:nvPr>
            <p:ph type="pic" sz="quarter" idx="34"/>
          </p:nvPr>
        </p:nvPicPr>
        <p:blipFill>
          <a:blip r:embed="rId5">
            <a:extLst>
              <a:ext uri="{96DAC541-7B7A-43D3-8B79-37D633B846F1}">
                <asvg:svgBlip xmlns:asvg="http://schemas.microsoft.com/office/drawing/2016/SVG/main" r:embed="rId6"/>
              </a:ext>
            </a:extLst>
          </a:blip>
          <a:srcRect l="131" r="131"/>
          <a:stretch>
            <a:fillRect/>
          </a:stretch>
        </p:blipFill>
        <p:spPr>
          <a:xfrm>
            <a:off x="8610600" y="2674825"/>
            <a:ext cx="603504" cy="603504"/>
          </a:xfrm>
        </p:spPr>
      </p:pic>
      <p:pic>
        <p:nvPicPr>
          <p:cNvPr id="31" name="Bildplatzhalter 30" descr="Zahnräder Silhouette">
            <a:extLst>
              <a:ext uri="{FF2B5EF4-FFF2-40B4-BE49-F238E27FC236}">
                <a16:creationId xmlns:a16="http://schemas.microsoft.com/office/drawing/2014/main" id="{A25A5E85-52DC-75EF-F99E-276752CA6A5F}"/>
              </a:ext>
            </a:extLst>
          </p:cNvPr>
          <p:cNvPicPr>
            <a:picLocks noGrp="1" noChangeAspect="1"/>
          </p:cNvPicPr>
          <p:nvPr>
            <p:ph type="pic" sz="quarter" idx="32"/>
          </p:nvPr>
        </p:nvPicPr>
        <p:blipFill>
          <a:blip r:embed="rId7">
            <a:extLst>
              <a:ext uri="{96DAC541-7B7A-43D3-8B79-37D633B846F1}">
                <asvg:svgBlip xmlns:asvg="http://schemas.microsoft.com/office/drawing/2016/SVG/main" r:embed="rId8"/>
              </a:ext>
            </a:extLst>
          </a:blip>
          <a:srcRect l="131" r="131"/>
          <a:stretch>
            <a:fillRect/>
          </a:stretch>
        </p:blipFill>
        <p:spPr>
          <a:xfrm>
            <a:off x="2977897" y="2677522"/>
            <a:ext cx="603504" cy="603504"/>
          </a:xfrm>
        </p:spPr>
      </p:pic>
    </p:spTree>
    <p:extLst>
      <p:ext uri="{BB962C8B-B14F-4D97-AF65-F5344CB8AC3E}">
        <p14:creationId xmlns:p14="http://schemas.microsoft.com/office/powerpoint/2010/main" val="838620191"/>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3" name="Titel 42">
            <a:extLst>
              <a:ext uri="{FF2B5EF4-FFF2-40B4-BE49-F238E27FC236}">
                <a16:creationId xmlns:a16="http://schemas.microsoft.com/office/drawing/2014/main" id="{F5B4A0FC-ADD0-4E64-B8C2-69CCEE2F5AF6}"/>
              </a:ext>
            </a:extLst>
          </p:cNvPr>
          <p:cNvSpPr>
            <a:spLocks noGrp="1"/>
          </p:cNvSpPr>
          <p:nvPr>
            <p:ph type="title"/>
          </p:nvPr>
        </p:nvSpPr>
        <p:spPr>
          <a:xfrm>
            <a:off x="729016" y="1643321"/>
            <a:ext cx="7294396" cy="466344"/>
          </a:xfrm>
        </p:spPr>
        <p:txBody>
          <a:bodyPr rtlCol="0"/>
          <a:lstStyle/>
          <a:p>
            <a:pPr rtl="0"/>
            <a:r>
              <a:rPr lang="de-DE" sz="2800" i="0" u="none" strike="noStrike" kern="1200" cap="all" spc="400" normalizeH="0">
                <a:ln w="19050">
                  <a:solidFill>
                    <a:schemeClr val="accent5"/>
                  </a:solidFill>
                </a:ln>
                <a:noFill/>
                <a:effectLst/>
                <a:uLnTx/>
                <a:uFillTx/>
                <a:ea typeface="+mn-ea"/>
                <a:cs typeface="+mn-cs"/>
              </a:rPr>
              <a:t>Überblick über den Markt</a:t>
            </a:r>
            <a:endParaRPr lang="de-DE"/>
          </a:p>
        </p:txBody>
      </p:sp>
      <p:sp>
        <p:nvSpPr>
          <p:cNvPr id="4" name="Textplatzhalter 3">
            <a:extLst>
              <a:ext uri="{FF2B5EF4-FFF2-40B4-BE49-F238E27FC236}">
                <a16:creationId xmlns:a16="http://schemas.microsoft.com/office/drawing/2014/main" id="{2BE9939B-FA21-4FA1-A5DB-10BED2CBB0F7}"/>
              </a:ext>
            </a:extLst>
          </p:cNvPr>
          <p:cNvSpPr>
            <a:spLocks noGrp="1"/>
          </p:cNvSpPr>
          <p:nvPr>
            <p:ph type="body" sz="quarter" idx="14"/>
          </p:nvPr>
        </p:nvSpPr>
        <p:spPr>
          <a:xfrm>
            <a:off x="1201068" y="2806964"/>
            <a:ext cx="2693128" cy="991689"/>
          </a:xfrm>
        </p:spPr>
        <p:txBody>
          <a:bodyPr rtlCol="0">
            <a:normAutofit fontScale="92500"/>
          </a:bodyPr>
          <a:lstStyle/>
          <a:p>
            <a:pPr rtl="0"/>
            <a:r>
              <a:rPr lang="de-DE"/>
              <a:t>3 Mrd. €</a:t>
            </a:r>
          </a:p>
        </p:txBody>
      </p:sp>
      <p:sp>
        <p:nvSpPr>
          <p:cNvPr id="5" name="Textplatzhalter 4">
            <a:extLst>
              <a:ext uri="{FF2B5EF4-FFF2-40B4-BE49-F238E27FC236}">
                <a16:creationId xmlns:a16="http://schemas.microsoft.com/office/drawing/2014/main" id="{1622F212-1398-4A65-88AF-8CF7AA202C16}"/>
              </a:ext>
            </a:extLst>
          </p:cNvPr>
          <p:cNvSpPr>
            <a:spLocks noGrp="1"/>
          </p:cNvSpPr>
          <p:nvPr>
            <p:ph type="body" sz="quarter" idx="20"/>
          </p:nvPr>
        </p:nvSpPr>
        <p:spPr>
          <a:xfrm>
            <a:off x="816075" y="4076963"/>
            <a:ext cx="3035881" cy="1485635"/>
          </a:xfrm>
        </p:spPr>
        <p:txBody>
          <a:bodyPr rtlCol="0"/>
          <a:lstStyle/>
          <a:p>
            <a:pPr rtl="0"/>
            <a:r>
              <a:rPr lang="de-DE"/>
              <a:t>Gestaltungsmöglichkeit</a:t>
            </a:r>
          </a:p>
          <a:p>
            <a:pPr rtl="0"/>
            <a:r>
              <a:rPr lang="de-DE"/>
              <a:t>Vollständig inklusiver Markt</a:t>
            </a:r>
          </a:p>
          <a:p>
            <a:pPr rtl="0"/>
            <a:r>
              <a:rPr lang="de-DE"/>
              <a:t>Gesamter adressierbarer Markt</a:t>
            </a:r>
          </a:p>
        </p:txBody>
      </p:sp>
      <p:sp>
        <p:nvSpPr>
          <p:cNvPr id="8" name="Textplatzhalter 7">
            <a:extLst>
              <a:ext uri="{FF2B5EF4-FFF2-40B4-BE49-F238E27FC236}">
                <a16:creationId xmlns:a16="http://schemas.microsoft.com/office/drawing/2014/main" id="{1D0370D4-F190-42D8-9B6E-CD2F019E9759}"/>
              </a:ext>
            </a:extLst>
          </p:cNvPr>
          <p:cNvSpPr>
            <a:spLocks noGrp="1"/>
          </p:cNvSpPr>
          <p:nvPr>
            <p:ph type="body" sz="quarter" idx="24"/>
          </p:nvPr>
        </p:nvSpPr>
        <p:spPr>
          <a:xfrm>
            <a:off x="5073324" y="2806964"/>
            <a:ext cx="2693128" cy="991689"/>
          </a:xfrm>
        </p:spPr>
        <p:txBody>
          <a:bodyPr rtlCol="0">
            <a:normAutofit fontScale="92500"/>
          </a:bodyPr>
          <a:lstStyle/>
          <a:p>
            <a:pPr rtl="0"/>
            <a:r>
              <a:rPr lang="de-DE"/>
              <a:t>2 Mrd. €</a:t>
            </a:r>
          </a:p>
        </p:txBody>
      </p:sp>
      <p:sp>
        <p:nvSpPr>
          <p:cNvPr id="6" name="Textplatzhalter 5">
            <a:extLst>
              <a:ext uri="{FF2B5EF4-FFF2-40B4-BE49-F238E27FC236}">
                <a16:creationId xmlns:a16="http://schemas.microsoft.com/office/drawing/2014/main" id="{DB6DFCE7-1E3B-4E8A-8EE5-65C858B45D3D}"/>
              </a:ext>
            </a:extLst>
          </p:cNvPr>
          <p:cNvSpPr>
            <a:spLocks noGrp="1"/>
          </p:cNvSpPr>
          <p:nvPr>
            <p:ph type="body" sz="quarter" idx="21"/>
          </p:nvPr>
        </p:nvSpPr>
        <p:spPr>
          <a:xfrm>
            <a:off x="4689632" y="4076963"/>
            <a:ext cx="3035880" cy="1485635"/>
          </a:xfrm>
        </p:spPr>
        <p:txBody>
          <a:bodyPr rtlCol="0">
            <a:normAutofit fontScale="92500"/>
          </a:bodyPr>
          <a:lstStyle/>
          <a:p>
            <a:pPr rtl="0"/>
            <a:r>
              <a:rPr lang="de-DE"/>
              <a:t>Entwicklungsfreiheit</a:t>
            </a:r>
          </a:p>
          <a:p>
            <a:pPr rtl="0"/>
            <a:r>
              <a:rPr lang="de-DE"/>
              <a:t>Selektiv inklusiver Markt</a:t>
            </a:r>
          </a:p>
          <a:p>
            <a:pPr rtl="0"/>
            <a:r>
              <a:rPr lang="de-DE"/>
              <a:t>Bedienbarer adressierbarer Markt</a:t>
            </a:r>
          </a:p>
          <a:p>
            <a:pPr rtl="0"/>
            <a:r>
              <a:rPr lang="de-DE"/>
              <a:t>​</a:t>
            </a:r>
          </a:p>
        </p:txBody>
      </p:sp>
      <p:sp>
        <p:nvSpPr>
          <p:cNvPr id="9" name="Textplatzhalter 8">
            <a:extLst>
              <a:ext uri="{FF2B5EF4-FFF2-40B4-BE49-F238E27FC236}">
                <a16:creationId xmlns:a16="http://schemas.microsoft.com/office/drawing/2014/main" id="{54617D84-E4AF-4684-828C-7122D1E9D012}"/>
              </a:ext>
            </a:extLst>
          </p:cNvPr>
          <p:cNvSpPr>
            <a:spLocks noGrp="1"/>
          </p:cNvSpPr>
          <p:nvPr>
            <p:ph type="body" sz="quarter" idx="25"/>
          </p:nvPr>
        </p:nvSpPr>
        <p:spPr>
          <a:xfrm>
            <a:off x="8940173" y="2806964"/>
            <a:ext cx="2693128" cy="991689"/>
          </a:xfrm>
        </p:spPr>
        <p:txBody>
          <a:bodyPr rtlCol="0">
            <a:normAutofit fontScale="92500"/>
          </a:bodyPr>
          <a:lstStyle/>
          <a:p>
            <a:pPr rtl="0"/>
            <a:r>
              <a:rPr lang="de-DE"/>
              <a:t>1 Mrd. €</a:t>
            </a:r>
          </a:p>
        </p:txBody>
      </p:sp>
      <p:sp>
        <p:nvSpPr>
          <p:cNvPr id="7" name="Textplatzhalter 6">
            <a:extLst>
              <a:ext uri="{FF2B5EF4-FFF2-40B4-BE49-F238E27FC236}">
                <a16:creationId xmlns:a16="http://schemas.microsoft.com/office/drawing/2014/main" id="{96A87E01-FC7F-44D2-A33A-093F69E616A1}"/>
              </a:ext>
            </a:extLst>
          </p:cNvPr>
          <p:cNvSpPr>
            <a:spLocks noGrp="1"/>
          </p:cNvSpPr>
          <p:nvPr>
            <p:ph type="body" sz="quarter" idx="23"/>
          </p:nvPr>
        </p:nvSpPr>
        <p:spPr>
          <a:xfrm>
            <a:off x="8563187" y="4076963"/>
            <a:ext cx="3023761" cy="1485635"/>
          </a:xfrm>
        </p:spPr>
        <p:txBody>
          <a:bodyPr rtlCol="0">
            <a:normAutofit/>
          </a:bodyPr>
          <a:lstStyle/>
          <a:p>
            <a:pPr rtl="0"/>
            <a:r>
              <a:rPr lang="de-DE"/>
              <a:t>Wenige Mitbewerber</a:t>
            </a:r>
          </a:p>
          <a:p>
            <a:pPr rtl="0"/>
            <a:r>
              <a:rPr lang="de-DE"/>
              <a:t>Gezielter Markt</a:t>
            </a:r>
          </a:p>
          <a:p>
            <a:pPr rtl="0"/>
            <a:r>
              <a:rPr lang="de-DE"/>
              <a:t>Bedienbarer erreichbarer Markt</a:t>
            </a:r>
          </a:p>
          <a:p>
            <a:pPr rtl="0"/>
            <a:r>
              <a:rPr lang="de-DE"/>
              <a:t>​</a:t>
            </a:r>
          </a:p>
        </p:txBody>
      </p:sp>
      <p:sp>
        <p:nvSpPr>
          <p:cNvPr id="12" name="Fußzeilenplatzhalter 11">
            <a:extLst>
              <a:ext uri="{FF2B5EF4-FFF2-40B4-BE49-F238E27FC236}">
                <a16:creationId xmlns:a16="http://schemas.microsoft.com/office/drawing/2014/main" id="{BCE635D0-1405-4769-AE67-756AE3CA6E85}"/>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3" name="Foliennummernplatzhalter 12">
            <a:extLst>
              <a:ext uri="{FF2B5EF4-FFF2-40B4-BE49-F238E27FC236}">
                <a16:creationId xmlns:a16="http://schemas.microsoft.com/office/drawing/2014/main" id="{0CCE5032-D1E3-4E38-B2FF-0C381B149812}"/>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15</a:t>
            </a:fld>
            <a:endParaRPr lang="de-DE"/>
          </a:p>
        </p:txBody>
      </p:sp>
    </p:spTree>
    <p:extLst>
      <p:ext uri="{BB962C8B-B14F-4D97-AF65-F5344CB8AC3E}">
        <p14:creationId xmlns:p14="http://schemas.microsoft.com/office/powerpoint/2010/main" val="3094425145"/>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33" name="Bildplatzhalter 332" descr="Eine Frau mit VR-Brille im Gesicht&#10;">
            <a:extLst>
              <a:ext uri="{FF2B5EF4-FFF2-40B4-BE49-F238E27FC236}">
                <a16:creationId xmlns:a16="http://schemas.microsoft.com/office/drawing/2014/main" id="{FD4B28D9-9B79-4001-A067-E63416BC8F0E}"/>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a:off x="0" y="0"/>
            <a:ext cx="5334461" cy="6867376"/>
          </a:xfrm>
        </p:spPr>
      </p:pic>
      <p:sp>
        <p:nvSpPr>
          <p:cNvPr id="23" name="Textplatzhalter 22">
            <a:extLst>
              <a:ext uri="{FF2B5EF4-FFF2-40B4-BE49-F238E27FC236}">
                <a16:creationId xmlns:a16="http://schemas.microsoft.com/office/drawing/2014/main" id="{B2BFF67E-8392-4EB4-955D-C2398929F2FE}"/>
              </a:ext>
            </a:extLst>
          </p:cNvPr>
          <p:cNvSpPr>
            <a:spLocks noGrp="1"/>
          </p:cNvSpPr>
          <p:nvPr>
            <p:ph type="body" sz="quarter" idx="18"/>
          </p:nvPr>
        </p:nvSpPr>
        <p:spPr/>
        <p:txBody>
          <a:bodyPr rtlCol="0">
            <a:normAutofit/>
          </a:bodyPr>
          <a:lstStyle/>
          <a:p>
            <a:pPr rtl="0"/>
            <a:endParaRPr lang="de-DE" sz="2000"/>
          </a:p>
        </p:txBody>
      </p:sp>
      <p:sp>
        <p:nvSpPr>
          <p:cNvPr id="171" name="Fußzeilenplatzhalter 170">
            <a:extLst>
              <a:ext uri="{FF2B5EF4-FFF2-40B4-BE49-F238E27FC236}">
                <a16:creationId xmlns:a16="http://schemas.microsoft.com/office/drawing/2014/main" id="{FDE9816E-A3F9-4549-81DC-88BE9CBAA4CC}"/>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72" name="Foliennummernplatzhalter 171">
            <a:extLst>
              <a:ext uri="{FF2B5EF4-FFF2-40B4-BE49-F238E27FC236}">
                <a16:creationId xmlns:a16="http://schemas.microsoft.com/office/drawing/2014/main" id="{2576CD69-64FC-4255-8218-68471660CF11}"/>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16</a:t>
            </a:fld>
            <a:endParaRPr lang="de-DE"/>
          </a:p>
        </p:txBody>
      </p:sp>
      <p:sp>
        <p:nvSpPr>
          <p:cNvPr id="24" name="Textplatzhalter 23">
            <a:extLst>
              <a:ext uri="{FF2B5EF4-FFF2-40B4-BE49-F238E27FC236}">
                <a16:creationId xmlns:a16="http://schemas.microsoft.com/office/drawing/2014/main" id="{7D7968E9-F35F-467A-AB25-FA51494F3B69}"/>
              </a:ext>
            </a:extLst>
          </p:cNvPr>
          <p:cNvSpPr>
            <a:spLocks noGrp="1"/>
          </p:cNvSpPr>
          <p:nvPr>
            <p:ph type="body" sz="quarter" idx="20"/>
          </p:nvPr>
        </p:nvSpPr>
        <p:spPr/>
        <p:txBody>
          <a:bodyPr rtlCol="0">
            <a:normAutofit/>
          </a:bodyPr>
          <a:lstStyle/>
          <a:p>
            <a:pPr rtl="0"/>
            <a:endParaRPr lang="de-DE" sz="2000"/>
          </a:p>
        </p:txBody>
      </p:sp>
      <p:sp>
        <p:nvSpPr>
          <p:cNvPr id="41" name="Textplatzhalter 40">
            <a:extLst>
              <a:ext uri="{FF2B5EF4-FFF2-40B4-BE49-F238E27FC236}">
                <a16:creationId xmlns:a16="http://schemas.microsoft.com/office/drawing/2014/main" id="{AB1F0844-6AE3-4B7A-B203-EFD1F867441B}"/>
              </a:ext>
            </a:extLst>
          </p:cNvPr>
          <p:cNvSpPr>
            <a:spLocks noGrp="1"/>
          </p:cNvSpPr>
          <p:nvPr>
            <p:ph type="body" sz="quarter" idx="27"/>
          </p:nvPr>
        </p:nvSpPr>
        <p:spPr>
          <a:xfrm>
            <a:off x="7817970" y="1609772"/>
            <a:ext cx="3365003" cy="1171533"/>
          </a:xfrm>
        </p:spPr>
        <p:txBody>
          <a:bodyPr rtlCol="0">
            <a:normAutofit/>
          </a:bodyPr>
          <a:lstStyle/>
          <a:p>
            <a:pPr rtl="0"/>
            <a:r>
              <a:rPr lang="de-DE"/>
              <a:t>Gestaltungsmöglichkeit</a:t>
            </a:r>
          </a:p>
          <a:p>
            <a:pPr rtl="0"/>
            <a:r>
              <a:rPr lang="de-DE"/>
              <a:t>Vollständig inklusiver Markt</a:t>
            </a:r>
          </a:p>
          <a:p>
            <a:pPr rtl="0"/>
            <a:r>
              <a:rPr lang="de-DE"/>
              <a:t>Gesamter adressierbarer Markt</a:t>
            </a:r>
          </a:p>
        </p:txBody>
      </p:sp>
      <p:sp>
        <p:nvSpPr>
          <p:cNvPr id="22" name="Textplatzhalter 21">
            <a:extLst>
              <a:ext uri="{FF2B5EF4-FFF2-40B4-BE49-F238E27FC236}">
                <a16:creationId xmlns:a16="http://schemas.microsoft.com/office/drawing/2014/main" id="{D64EE55A-A02F-4EE4-83F2-B097394D38E7}"/>
              </a:ext>
            </a:extLst>
          </p:cNvPr>
          <p:cNvSpPr>
            <a:spLocks noGrp="1"/>
          </p:cNvSpPr>
          <p:nvPr>
            <p:ph type="body" sz="quarter" idx="16"/>
          </p:nvPr>
        </p:nvSpPr>
        <p:spPr/>
        <p:txBody>
          <a:bodyPr rtlCol="0">
            <a:normAutofit/>
          </a:bodyPr>
          <a:lstStyle/>
          <a:p>
            <a:pPr rtl="0"/>
            <a:endParaRPr lang="de-DE" sz="2000"/>
          </a:p>
        </p:txBody>
      </p:sp>
      <p:sp>
        <p:nvSpPr>
          <p:cNvPr id="16" name="Textplatzhalter 15">
            <a:extLst>
              <a:ext uri="{FF2B5EF4-FFF2-40B4-BE49-F238E27FC236}">
                <a16:creationId xmlns:a16="http://schemas.microsoft.com/office/drawing/2014/main" id="{84AAE549-3A78-4243-8999-CEED726047F1}"/>
              </a:ext>
            </a:extLst>
          </p:cNvPr>
          <p:cNvSpPr>
            <a:spLocks noGrp="1"/>
          </p:cNvSpPr>
          <p:nvPr>
            <p:ph type="body" sz="quarter" idx="28"/>
          </p:nvPr>
        </p:nvSpPr>
        <p:spPr>
          <a:xfrm>
            <a:off x="7817970" y="3129515"/>
            <a:ext cx="3365003" cy="1170432"/>
          </a:xfrm>
        </p:spPr>
        <p:txBody>
          <a:bodyPr rtlCol="0">
            <a:noAutofit/>
          </a:bodyPr>
          <a:lstStyle/>
          <a:p>
            <a:pPr rtl="0"/>
            <a:r>
              <a:rPr lang="de-DE"/>
              <a:t>Entwicklungsfreiheit</a:t>
            </a:r>
          </a:p>
          <a:p>
            <a:pPr rtl="0"/>
            <a:r>
              <a:rPr lang="de-DE"/>
              <a:t>Selektiv inklusiver Markt</a:t>
            </a:r>
          </a:p>
          <a:p>
            <a:pPr rtl="0"/>
            <a:r>
              <a:rPr lang="de-DE"/>
              <a:t>Bedienbarer adressierbarer Markt</a:t>
            </a:r>
          </a:p>
          <a:p>
            <a:pPr rtl="0"/>
            <a:r>
              <a:rPr lang="de-DE"/>
              <a:t>​</a:t>
            </a:r>
          </a:p>
        </p:txBody>
      </p:sp>
      <p:sp>
        <p:nvSpPr>
          <p:cNvPr id="40" name="Textplatzhalter 39">
            <a:extLst>
              <a:ext uri="{FF2B5EF4-FFF2-40B4-BE49-F238E27FC236}">
                <a16:creationId xmlns:a16="http://schemas.microsoft.com/office/drawing/2014/main" id="{FA396DB9-CA31-422D-91CF-362B933EE036}"/>
              </a:ext>
            </a:extLst>
          </p:cNvPr>
          <p:cNvSpPr>
            <a:spLocks noGrp="1"/>
          </p:cNvSpPr>
          <p:nvPr>
            <p:ph type="body" sz="quarter" idx="29"/>
          </p:nvPr>
        </p:nvSpPr>
        <p:spPr>
          <a:xfrm>
            <a:off x="7817970" y="4648156"/>
            <a:ext cx="3365003" cy="1170432"/>
          </a:xfrm>
        </p:spPr>
        <p:txBody>
          <a:bodyPr rtlCol="0">
            <a:noAutofit/>
          </a:bodyPr>
          <a:lstStyle/>
          <a:p>
            <a:pPr rtl="0"/>
            <a:r>
              <a:rPr lang="de-DE"/>
              <a:t>Wenige Mitbewerber</a:t>
            </a:r>
          </a:p>
          <a:p>
            <a:pPr rtl="0"/>
            <a:r>
              <a:rPr lang="de-DE"/>
              <a:t>Gezielter Markt</a:t>
            </a:r>
          </a:p>
          <a:p>
            <a:pPr rtl="0"/>
            <a:r>
              <a:rPr lang="de-DE"/>
              <a:t>Bedienbarer erreichbarer Markt</a:t>
            </a:r>
          </a:p>
          <a:p>
            <a:pPr rtl="0"/>
            <a:r>
              <a:rPr lang="de-DE"/>
              <a:t>​</a:t>
            </a:r>
          </a:p>
        </p:txBody>
      </p:sp>
      <p:sp>
        <p:nvSpPr>
          <p:cNvPr id="47" name="Titel 46">
            <a:extLst>
              <a:ext uri="{FF2B5EF4-FFF2-40B4-BE49-F238E27FC236}">
                <a16:creationId xmlns:a16="http://schemas.microsoft.com/office/drawing/2014/main" id="{B8AD9710-779D-4FA0-81DF-0F195591C782}"/>
              </a:ext>
            </a:extLst>
          </p:cNvPr>
          <p:cNvSpPr>
            <a:spLocks noGrp="1"/>
          </p:cNvSpPr>
          <p:nvPr>
            <p:ph type="title"/>
          </p:nvPr>
        </p:nvSpPr>
        <p:spPr>
          <a:xfrm>
            <a:off x="6207016" y="746631"/>
            <a:ext cx="5184648" cy="466344"/>
          </a:xfrm>
        </p:spPr>
        <p:txBody>
          <a:bodyPr rtlCol="0"/>
          <a:lstStyle/>
          <a:p>
            <a:pPr rtl="0"/>
            <a:r>
              <a:rPr lang="de-DE"/>
              <a:t>Marktvergleich</a:t>
            </a:r>
          </a:p>
        </p:txBody>
      </p:sp>
    </p:spTree>
    <p:extLst>
      <p:ext uri="{BB962C8B-B14F-4D97-AF65-F5344CB8AC3E}">
        <p14:creationId xmlns:p14="http://schemas.microsoft.com/office/powerpoint/2010/main" val="1057146124"/>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 name="Titel 28">
            <a:extLst>
              <a:ext uri="{FF2B5EF4-FFF2-40B4-BE49-F238E27FC236}">
                <a16:creationId xmlns:a16="http://schemas.microsoft.com/office/drawing/2014/main" id="{6DB4F4C0-66F2-4AE9-ACA2-A28930730CAF}"/>
              </a:ext>
            </a:extLst>
          </p:cNvPr>
          <p:cNvSpPr>
            <a:spLocks noGrp="1"/>
          </p:cNvSpPr>
          <p:nvPr>
            <p:ph type="title"/>
          </p:nvPr>
        </p:nvSpPr>
        <p:spPr/>
        <p:txBody>
          <a:bodyPr rtlCol="0"/>
          <a:lstStyle/>
          <a:p>
            <a:pPr rtl="0"/>
            <a:r>
              <a:rPr lang="de-DE" sz="2800" b="0" i="0" u="none" strike="noStrike" kern="1200" cap="all" spc="400" normalizeH="0">
                <a:ln w="19050">
                  <a:solidFill>
                    <a:schemeClr val="bg1"/>
                  </a:solidFill>
                </a:ln>
                <a:noFill/>
                <a:effectLst/>
                <a:uLnTx/>
                <a:uFillTx/>
                <a:ea typeface="+mn-ea"/>
                <a:cs typeface="+mn-cs"/>
              </a:rPr>
              <a:t>Wettbewerber</a:t>
            </a:r>
            <a:endParaRPr lang="de-DE"/>
          </a:p>
        </p:txBody>
      </p:sp>
      <p:sp>
        <p:nvSpPr>
          <p:cNvPr id="5" name="Textplatzhalter 4">
            <a:extLst>
              <a:ext uri="{FF2B5EF4-FFF2-40B4-BE49-F238E27FC236}">
                <a16:creationId xmlns:a16="http://schemas.microsoft.com/office/drawing/2014/main" id="{53BDE099-31E6-4A2D-AF0B-EAE4AB8B9737}"/>
              </a:ext>
            </a:extLst>
          </p:cNvPr>
          <p:cNvSpPr>
            <a:spLocks noGrp="1"/>
          </p:cNvSpPr>
          <p:nvPr>
            <p:ph type="body" sz="quarter" idx="15"/>
          </p:nvPr>
        </p:nvSpPr>
        <p:spPr>
          <a:xfrm>
            <a:off x="5237839" y="1538273"/>
            <a:ext cx="1706965" cy="492025"/>
          </a:xfrm>
        </p:spPr>
        <p:txBody>
          <a:bodyPr rtlCol="0"/>
          <a:lstStyle/>
          <a:p>
            <a:pPr rtl="0"/>
            <a:r>
              <a:rPr lang="de-DE"/>
              <a:t>Praktisch</a:t>
            </a:r>
          </a:p>
        </p:txBody>
      </p:sp>
      <p:sp>
        <p:nvSpPr>
          <p:cNvPr id="20" name="Textplatzhalter 19">
            <a:extLst>
              <a:ext uri="{FF2B5EF4-FFF2-40B4-BE49-F238E27FC236}">
                <a16:creationId xmlns:a16="http://schemas.microsoft.com/office/drawing/2014/main" id="{8F832CF7-7607-44FA-A6F6-3FF361BC8C54}"/>
              </a:ext>
            </a:extLst>
          </p:cNvPr>
          <p:cNvSpPr>
            <a:spLocks noGrp="1"/>
          </p:cNvSpPr>
          <p:nvPr>
            <p:ph type="body" sz="quarter" idx="20"/>
          </p:nvPr>
        </p:nvSpPr>
        <p:spPr>
          <a:xfrm>
            <a:off x="3744687" y="2307743"/>
            <a:ext cx="1183179" cy="492025"/>
          </a:xfrm>
        </p:spPr>
        <p:txBody>
          <a:bodyPr rtlCol="0"/>
          <a:lstStyle/>
          <a:p>
            <a:pPr rtl="0"/>
            <a:r>
              <a:rPr lang="de-DE"/>
              <a:t>A</a:t>
            </a:r>
          </a:p>
        </p:txBody>
      </p:sp>
      <p:sp>
        <p:nvSpPr>
          <p:cNvPr id="25" name="Textplatzhalter 24">
            <a:extLst>
              <a:ext uri="{FF2B5EF4-FFF2-40B4-BE49-F238E27FC236}">
                <a16:creationId xmlns:a16="http://schemas.microsoft.com/office/drawing/2014/main" id="{4309D610-C2A4-44F5-86CF-CAB7B795D87A}"/>
              </a:ext>
            </a:extLst>
          </p:cNvPr>
          <p:cNvSpPr>
            <a:spLocks noGrp="1"/>
          </p:cNvSpPr>
          <p:nvPr>
            <p:ph type="body" sz="quarter" idx="26"/>
          </p:nvPr>
        </p:nvSpPr>
        <p:spPr>
          <a:xfrm>
            <a:off x="6754219" y="2067508"/>
            <a:ext cx="1706965" cy="1048575"/>
          </a:xfrm>
        </p:spPr>
        <p:txBody>
          <a:bodyPr rtlCol="0"/>
          <a:lstStyle/>
          <a:p>
            <a:pPr rtl="0"/>
            <a:r>
              <a:rPr lang="de-DE"/>
              <a:t>Contoso</a:t>
            </a:r>
          </a:p>
        </p:txBody>
      </p:sp>
      <p:sp>
        <p:nvSpPr>
          <p:cNvPr id="13" name="Textplatzhalter 12">
            <a:extLst>
              <a:ext uri="{FF2B5EF4-FFF2-40B4-BE49-F238E27FC236}">
                <a16:creationId xmlns:a16="http://schemas.microsoft.com/office/drawing/2014/main" id="{D68FEEAD-9F82-4D26-A696-EF776869AA98}"/>
              </a:ext>
            </a:extLst>
          </p:cNvPr>
          <p:cNvSpPr>
            <a:spLocks noGrp="1"/>
          </p:cNvSpPr>
          <p:nvPr>
            <p:ph type="body" sz="quarter" idx="25"/>
          </p:nvPr>
        </p:nvSpPr>
        <p:spPr>
          <a:xfrm>
            <a:off x="2545032" y="3467155"/>
            <a:ext cx="1209143" cy="492025"/>
          </a:xfrm>
        </p:spPr>
        <p:txBody>
          <a:bodyPr rtlCol="0"/>
          <a:lstStyle/>
          <a:p>
            <a:pPr rtl="0"/>
            <a:r>
              <a:rPr lang="de-DE"/>
              <a:t>Teuer</a:t>
            </a:r>
          </a:p>
        </p:txBody>
      </p:sp>
      <p:sp>
        <p:nvSpPr>
          <p:cNvPr id="19" name="Textplatzhalter 18">
            <a:extLst>
              <a:ext uri="{FF2B5EF4-FFF2-40B4-BE49-F238E27FC236}">
                <a16:creationId xmlns:a16="http://schemas.microsoft.com/office/drawing/2014/main" id="{2AF1C9F2-F99F-4977-90E2-7421C5EFCC68}"/>
              </a:ext>
            </a:extLst>
          </p:cNvPr>
          <p:cNvSpPr>
            <a:spLocks noGrp="1"/>
          </p:cNvSpPr>
          <p:nvPr>
            <p:ph type="body" sz="quarter" idx="19"/>
          </p:nvPr>
        </p:nvSpPr>
        <p:spPr>
          <a:xfrm>
            <a:off x="8441651" y="3467155"/>
            <a:ext cx="1380681" cy="492025"/>
          </a:xfrm>
        </p:spPr>
        <p:txBody>
          <a:bodyPr rtlCol="0"/>
          <a:lstStyle/>
          <a:p>
            <a:pPr rtl="0"/>
            <a:r>
              <a:rPr lang="de-DE"/>
              <a:t>Günstig</a:t>
            </a:r>
          </a:p>
        </p:txBody>
      </p:sp>
      <p:sp>
        <p:nvSpPr>
          <p:cNvPr id="22" name="Textplatzhalter 21">
            <a:extLst>
              <a:ext uri="{FF2B5EF4-FFF2-40B4-BE49-F238E27FC236}">
                <a16:creationId xmlns:a16="http://schemas.microsoft.com/office/drawing/2014/main" id="{6C930D17-61AE-4FD7-9538-B1BFE93992E4}"/>
              </a:ext>
            </a:extLst>
          </p:cNvPr>
          <p:cNvSpPr>
            <a:spLocks noGrp="1"/>
          </p:cNvSpPr>
          <p:nvPr>
            <p:ph type="body" sz="quarter" idx="22"/>
          </p:nvPr>
        </p:nvSpPr>
        <p:spPr>
          <a:xfrm>
            <a:off x="2643702" y="4552190"/>
            <a:ext cx="1183179" cy="492025"/>
          </a:xfrm>
        </p:spPr>
        <p:txBody>
          <a:bodyPr rtlCol="0"/>
          <a:lstStyle/>
          <a:p>
            <a:pPr rtl="0"/>
            <a:r>
              <a:rPr lang="de-DE"/>
              <a:t>D</a:t>
            </a:r>
          </a:p>
        </p:txBody>
      </p:sp>
      <p:sp>
        <p:nvSpPr>
          <p:cNvPr id="21" name="Textplatzhalter 20">
            <a:extLst>
              <a:ext uri="{FF2B5EF4-FFF2-40B4-BE49-F238E27FC236}">
                <a16:creationId xmlns:a16="http://schemas.microsoft.com/office/drawing/2014/main" id="{D4E46C20-29A2-437D-B6AF-FD40CF856903}"/>
              </a:ext>
            </a:extLst>
          </p:cNvPr>
          <p:cNvSpPr>
            <a:spLocks noGrp="1"/>
          </p:cNvSpPr>
          <p:nvPr>
            <p:ph type="body" sz="quarter" idx="21"/>
          </p:nvPr>
        </p:nvSpPr>
        <p:spPr>
          <a:xfrm>
            <a:off x="4181179" y="4420460"/>
            <a:ext cx="1183179" cy="492025"/>
          </a:xfrm>
        </p:spPr>
        <p:txBody>
          <a:bodyPr rtlCol="0"/>
          <a:lstStyle/>
          <a:p>
            <a:pPr rtl="0"/>
            <a:r>
              <a:rPr lang="de-DE"/>
              <a:t>E</a:t>
            </a:r>
          </a:p>
        </p:txBody>
      </p:sp>
      <p:sp>
        <p:nvSpPr>
          <p:cNvPr id="23" name="Textplatzhalter 22">
            <a:extLst>
              <a:ext uri="{FF2B5EF4-FFF2-40B4-BE49-F238E27FC236}">
                <a16:creationId xmlns:a16="http://schemas.microsoft.com/office/drawing/2014/main" id="{DE6D523F-7738-4D52-A95F-0C60A7A17AD9}"/>
              </a:ext>
            </a:extLst>
          </p:cNvPr>
          <p:cNvSpPr>
            <a:spLocks noGrp="1"/>
          </p:cNvSpPr>
          <p:nvPr>
            <p:ph type="body" sz="quarter" idx="23"/>
          </p:nvPr>
        </p:nvSpPr>
        <p:spPr>
          <a:xfrm>
            <a:off x="6400052" y="4120885"/>
            <a:ext cx="1183179" cy="492025"/>
          </a:xfrm>
        </p:spPr>
        <p:txBody>
          <a:bodyPr rtlCol="0"/>
          <a:lstStyle/>
          <a:p>
            <a:pPr rtl="0"/>
            <a:r>
              <a:rPr lang="de-DE"/>
              <a:t>B</a:t>
            </a:r>
          </a:p>
        </p:txBody>
      </p:sp>
      <p:sp>
        <p:nvSpPr>
          <p:cNvPr id="24" name="Textplatzhalter 23">
            <a:extLst>
              <a:ext uri="{FF2B5EF4-FFF2-40B4-BE49-F238E27FC236}">
                <a16:creationId xmlns:a16="http://schemas.microsoft.com/office/drawing/2014/main" id="{46798448-F046-4A21-A5BD-552B9ED2C553}"/>
              </a:ext>
            </a:extLst>
          </p:cNvPr>
          <p:cNvSpPr>
            <a:spLocks noGrp="1"/>
          </p:cNvSpPr>
          <p:nvPr>
            <p:ph type="body" sz="quarter" idx="24"/>
          </p:nvPr>
        </p:nvSpPr>
        <p:spPr>
          <a:xfrm>
            <a:off x="7860695" y="4820889"/>
            <a:ext cx="1183179" cy="492025"/>
          </a:xfrm>
        </p:spPr>
        <p:txBody>
          <a:bodyPr rtlCol="0"/>
          <a:lstStyle/>
          <a:p>
            <a:pPr rtl="0"/>
            <a:r>
              <a:rPr lang="de-DE"/>
              <a:t>C</a:t>
            </a:r>
          </a:p>
        </p:txBody>
      </p:sp>
      <p:sp>
        <p:nvSpPr>
          <p:cNvPr id="6" name="Textplatzhalter 5">
            <a:extLst>
              <a:ext uri="{FF2B5EF4-FFF2-40B4-BE49-F238E27FC236}">
                <a16:creationId xmlns:a16="http://schemas.microsoft.com/office/drawing/2014/main" id="{F4DB775F-7CF7-4E61-9E5F-87B4AB127542}"/>
              </a:ext>
            </a:extLst>
          </p:cNvPr>
          <p:cNvSpPr>
            <a:spLocks noGrp="1"/>
          </p:cNvSpPr>
          <p:nvPr>
            <p:ph type="body" sz="quarter" idx="17"/>
          </p:nvPr>
        </p:nvSpPr>
        <p:spPr>
          <a:xfrm>
            <a:off x="5237839" y="5407116"/>
            <a:ext cx="1706965" cy="492025"/>
          </a:xfrm>
        </p:spPr>
        <p:txBody>
          <a:bodyPr rtlCol="0"/>
          <a:lstStyle/>
          <a:p>
            <a:pPr rtl="0"/>
            <a:r>
              <a:rPr lang="de-DE"/>
              <a:t>Umständlich</a:t>
            </a:r>
          </a:p>
        </p:txBody>
      </p:sp>
      <p:sp>
        <p:nvSpPr>
          <p:cNvPr id="49" name="Fußzeilenplatzhalter 48">
            <a:extLst>
              <a:ext uri="{FF2B5EF4-FFF2-40B4-BE49-F238E27FC236}">
                <a16:creationId xmlns:a16="http://schemas.microsoft.com/office/drawing/2014/main" id="{E417811B-8A88-4D3F-B8C1-3FB620AB9D84}"/>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50" name="Foliennummernplatzhalter 49">
            <a:extLst>
              <a:ext uri="{FF2B5EF4-FFF2-40B4-BE49-F238E27FC236}">
                <a16:creationId xmlns:a16="http://schemas.microsoft.com/office/drawing/2014/main" id="{BFB7C528-0C61-424C-B1CA-1E81969C44E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17</a:t>
            </a:fld>
            <a:endParaRPr lang="de-DE"/>
          </a:p>
        </p:txBody>
      </p:sp>
      <p:sp>
        <p:nvSpPr>
          <p:cNvPr id="37" name="Rechteck 36">
            <a:extLst>
              <a:ext uri="{FF2B5EF4-FFF2-40B4-BE49-F238E27FC236}">
                <a16:creationId xmlns:a16="http://schemas.microsoft.com/office/drawing/2014/main" id="{B96072A2-2AD1-4FCC-94CB-2D6008B44D73}"/>
              </a:ext>
              <a:ext uri="{C183D7F6-B498-43B3-948B-1728B52AA6E4}">
                <adec:decorative xmlns:adec="http://schemas.microsoft.com/office/drawing/2017/decorative" val="1"/>
              </a:ext>
            </a:extLst>
          </p:cNvPr>
          <p:cNvSpPr/>
          <p:nvPr/>
        </p:nvSpPr>
        <p:spPr>
          <a:xfrm>
            <a:off x="6799744" y="2298701"/>
            <a:ext cx="1595680" cy="584199"/>
          </a:xfrm>
          <a:prstGeom prst="rect">
            <a:avLst/>
          </a:prstGeom>
          <a:noFill/>
          <a:ln w="254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39" name="Rechteck 38">
            <a:extLst>
              <a:ext uri="{FF2B5EF4-FFF2-40B4-BE49-F238E27FC236}">
                <a16:creationId xmlns:a16="http://schemas.microsoft.com/office/drawing/2014/main" id="{8C505B0F-BF52-4666-932C-F0D307204AC6}"/>
              </a:ext>
              <a:ext uri="{C183D7F6-B498-43B3-948B-1728B52AA6E4}">
                <adec:decorative xmlns:adec="http://schemas.microsoft.com/office/drawing/2017/decorative" val="1"/>
              </a:ext>
            </a:extLst>
          </p:cNvPr>
          <p:cNvSpPr/>
          <p:nvPr/>
        </p:nvSpPr>
        <p:spPr>
          <a:xfrm>
            <a:off x="4150807" y="2384920"/>
            <a:ext cx="350155" cy="349502"/>
          </a:xfrm>
          <a:prstGeom prst="rect">
            <a:avLst/>
          </a:prstGeom>
          <a:noFill/>
          <a:ln w="25400">
            <a:solidFill>
              <a:schemeClr val="accent2">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41" name="Rechteck 40">
            <a:extLst>
              <a:ext uri="{FF2B5EF4-FFF2-40B4-BE49-F238E27FC236}">
                <a16:creationId xmlns:a16="http://schemas.microsoft.com/office/drawing/2014/main" id="{C932B490-6CD8-4839-A202-51E6FAA0A9EB}"/>
              </a:ext>
              <a:ext uri="{C183D7F6-B498-43B3-948B-1728B52AA6E4}">
                <adec:decorative xmlns:adec="http://schemas.microsoft.com/office/drawing/2017/decorative" val="1"/>
              </a:ext>
            </a:extLst>
          </p:cNvPr>
          <p:cNvSpPr/>
          <p:nvPr/>
        </p:nvSpPr>
        <p:spPr>
          <a:xfrm>
            <a:off x="3038655" y="4629430"/>
            <a:ext cx="350155" cy="349502"/>
          </a:xfrm>
          <a:prstGeom prst="rect">
            <a:avLst/>
          </a:prstGeom>
          <a:noFill/>
          <a:ln w="25400">
            <a:solidFill>
              <a:schemeClr val="accent6">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43" name="Rechteck 42">
            <a:extLst>
              <a:ext uri="{FF2B5EF4-FFF2-40B4-BE49-F238E27FC236}">
                <a16:creationId xmlns:a16="http://schemas.microsoft.com/office/drawing/2014/main" id="{4E743C97-B414-4218-B46A-9211BA1B4B75}"/>
              </a:ext>
              <a:ext uri="{C183D7F6-B498-43B3-948B-1728B52AA6E4}">
                <adec:decorative xmlns:adec="http://schemas.microsoft.com/office/drawing/2017/decorative" val="1"/>
              </a:ext>
            </a:extLst>
          </p:cNvPr>
          <p:cNvSpPr/>
          <p:nvPr/>
        </p:nvSpPr>
        <p:spPr>
          <a:xfrm>
            <a:off x="4581759" y="4487842"/>
            <a:ext cx="350155" cy="349502"/>
          </a:xfrm>
          <a:prstGeom prst="rect">
            <a:avLst/>
          </a:prstGeom>
          <a:noFill/>
          <a:ln w="25400">
            <a:solidFill>
              <a:schemeClr val="accent1">
                <a:lumMod val="20000"/>
                <a:lumOff val="8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45" name="Rechteck 44">
            <a:extLst>
              <a:ext uri="{FF2B5EF4-FFF2-40B4-BE49-F238E27FC236}">
                <a16:creationId xmlns:a16="http://schemas.microsoft.com/office/drawing/2014/main" id="{FCD02CEE-2A4F-4154-BFEA-5F093E773FE7}"/>
              </a:ext>
              <a:ext uri="{C183D7F6-B498-43B3-948B-1728B52AA6E4}">
                <adec:decorative xmlns:adec="http://schemas.microsoft.com/office/drawing/2017/decorative" val="1"/>
              </a:ext>
            </a:extLst>
          </p:cNvPr>
          <p:cNvSpPr/>
          <p:nvPr/>
        </p:nvSpPr>
        <p:spPr>
          <a:xfrm>
            <a:off x="6801084" y="4192235"/>
            <a:ext cx="350155" cy="349502"/>
          </a:xfrm>
          <a:prstGeom prst="rect">
            <a:avLst/>
          </a:prstGeom>
          <a:noFill/>
          <a:ln w="25400">
            <a:solidFill>
              <a:schemeClr val="accent1">
                <a:lumMod val="40000"/>
                <a:lumOff val="6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47" name="Rechteck 46">
            <a:extLst>
              <a:ext uri="{FF2B5EF4-FFF2-40B4-BE49-F238E27FC236}">
                <a16:creationId xmlns:a16="http://schemas.microsoft.com/office/drawing/2014/main" id="{19F2AA8D-15B3-441D-853F-87E857C4ABDC}"/>
              </a:ext>
              <a:ext uri="{C183D7F6-B498-43B3-948B-1728B52AA6E4}">
                <adec:decorative xmlns:adec="http://schemas.microsoft.com/office/drawing/2017/decorative" val="1"/>
              </a:ext>
            </a:extLst>
          </p:cNvPr>
          <p:cNvSpPr/>
          <p:nvPr/>
        </p:nvSpPr>
        <p:spPr>
          <a:xfrm>
            <a:off x="8264706" y="4892322"/>
            <a:ext cx="350155" cy="349502"/>
          </a:xfrm>
          <a:prstGeom prst="rect">
            <a:avLst/>
          </a:prstGeom>
          <a:noFill/>
          <a:ln w="25400">
            <a:solidFill>
              <a:schemeClr val="accent4"/>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Tree>
    <p:extLst>
      <p:ext uri="{BB962C8B-B14F-4D97-AF65-F5344CB8AC3E}">
        <p14:creationId xmlns:p14="http://schemas.microsoft.com/office/powerpoint/2010/main" val="2372535189"/>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4" name="Titel 123">
            <a:extLst>
              <a:ext uri="{FF2B5EF4-FFF2-40B4-BE49-F238E27FC236}">
                <a16:creationId xmlns:a16="http://schemas.microsoft.com/office/drawing/2014/main" id="{B4460716-6BD7-42C5-884B-FB370E074348}"/>
              </a:ext>
            </a:extLst>
          </p:cNvPr>
          <p:cNvSpPr>
            <a:spLocks noGrp="1"/>
          </p:cNvSpPr>
          <p:nvPr>
            <p:ph type="title"/>
          </p:nvPr>
        </p:nvSpPr>
        <p:spPr/>
        <p:txBody>
          <a:bodyPr rtlCol="0"/>
          <a:lstStyle/>
          <a:p>
            <a:pPr rtl="0"/>
            <a:r>
              <a:rPr lang="de-DE"/>
              <a:t>2-Jahres-Aktionsplan</a:t>
            </a:r>
          </a:p>
        </p:txBody>
      </p:sp>
      <p:sp>
        <p:nvSpPr>
          <p:cNvPr id="98" name="Textplatzhalter 97">
            <a:extLst>
              <a:ext uri="{FF2B5EF4-FFF2-40B4-BE49-F238E27FC236}">
                <a16:creationId xmlns:a16="http://schemas.microsoft.com/office/drawing/2014/main" id="{7BF85D80-939A-4D32-8E24-F43D30E98112}"/>
              </a:ext>
            </a:extLst>
          </p:cNvPr>
          <p:cNvSpPr>
            <a:spLocks noGrp="1"/>
          </p:cNvSpPr>
          <p:nvPr>
            <p:ph type="body" sz="quarter" idx="43"/>
          </p:nvPr>
        </p:nvSpPr>
        <p:spPr>
          <a:xfrm>
            <a:off x="2029367" y="2071320"/>
            <a:ext cx="1440088" cy="598827"/>
          </a:xfrm>
        </p:spPr>
        <p:txBody>
          <a:bodyPr rtlCol="0"/>
          <a:lstStyle/>
          <a:p>
            <a:pPr rtl="0"/>
            <a:r>
              <a:rPr lang="de-DE"/>
              <a:t>Freiwillige versorgen</a:t>
            </a:r>
          </a:p>
        </p:txBody>
      </p:sp>
      <p:sp>
        <p:nvSpPr>
          <p:cNvPr id="99" name="Textplatzhalter 98">
            <a:extLst>
              <a:ext uri="{FF2B5EF4-FFF2-40B4-BE49-F238E27FC236}">
                <a16:creationId xmlns:a16="http://schemas.microsoft.com/office/drawing/2014/main" id="{2D19FA91-F1E7-4EBD-BDE4-75CFCA5A263C}"/>
              </a:ext>
            </a:extLst>
          </p:cNvPr>
          <p:cNvSpPr>
            <a:spLocks noGrp="1"/>
          </p:cNvSpPr>
          <p:nvPr>
            <p:ph type="body" sz="quarter" idx="44"/>
          </p:nvPr>
        </p:nvSpPr>
        <p:spPr>
          <a:xfrm>
            <a:off x="4397612" y="2071320"/>
            <a:ext cx="1440088" cy="598827"/>
          </a:xfrm>
        </p:spPr>
        <p:txBody>
          <a:bodyPr rtlCol="0"/>
          <a:lstStyle/>
          <a:p>
            <a:pPr rtl="0"/>
            <a:r>
              <a:rPr lang="de-DE"/>
              <a:t>Fokusgruppen durchführen</a:t>
            </a:r>
          </a:p>
        </p:txBody>
      </p:sp>
      <p:sp>
        <p:nvSpPr>
          <p:cNvPr id="100" name="Textplatzhalter 99">
            <a:extLst>
              <a:ext uri="{FF2B5EF4-FFF2-40B4-BE49-F238E27FC236}">
                <a16:creationId xmlns:a16="http://schemas.microsoft.com/office/drawing/2014/main" id="{976F8A2B-9ED8-48BE-85E3-75888951B264}"/>
              </a:ext>
            </a:extLst>
          </p:cNvPr>
          <p:cNvSpPr>
            <a:spLocks noGrp="1"/>
          </p:cNvSpPr>
          <p:nvPr>
            <p:ph type="body" sz="quarter" idx="45"/>
          </p:nvPr>
        </p:nvSpPr>
        <p:spPr>
          <a:xfrm>
            <a:off x="8344687" y="2071320"/>
            <a:ext cx="1440088" cy="598827"/>
          </a:xfrm>
        </p:spPr>
        <p:txBody>
          <a:bodyPr rtlCol="0"/>
          <a:lstStyle/>
          <a:p>
            <a:pPr rtl="0"/>
            <a:r>
              <a:rPr lang="de-DE"/>
              <a:t>Feedback einholen</a:t>
            </a:r>
          </a:p>
        </p:txBody>
      </p:sp>
      <p:sp>
        <p:nvSpPr>
          <p:cNvPr id="167" name="Textplatzhalter 166">
            <a:extLst>
              <a:ext uri="{FF2B5EF4-FFF2-40B4-BE49-F238E27FC236}">
                <a16:creationId xmlns:a16="http://schemas.microsoft.com/office/drawing/2014/main" id="{4BD31BFB-3E67-4778-9D30-28AC41FD64C0}"/>
              </a:ext>
            </a:extLst>
          </p:cNvPr>
          <p:cNvSpPr>
            <a:spLocks noGrp="1"/>
          </p:cNvSpPr>
          <p:nvPr>
            <p:ph type="body" sz="quarter" idx="41"/>
          </p:nvPr>
        </p:nvSpPr>
        <p:spPr>
          <a:xfrm>
            <a:off x="653772" y="2763180"/>
            <a:ext cx="1021001" cy="501726"/>
          </a:xfrm>
        </p:spPr>
        <p:txBody>
          <a:bodyPr rtlCol="0">
            <a:normAutofit/>
          </a:bodyPr>
          <a:lstStyle/>
          <a:p>
            <a:pPr rtl="0"/>
            <a:r>
              <a:rPr lang="de-DE"/>
              <a:t>20XX</a:t>
            </a:r>
          </a:p>
        </p:txBody>
      </p:sp>
      <p:sp>
        <p:nvSpPr>
          <p:cNvPr id="39" name="Textplatzhalter 38">
            <a:extLst>
              <a:ext uri="{FF2B5EF4-FFF2-40B4-BE49-F238E27FC236}">
                <a16:creationId xmlns:a16="http://schemas.microsoft.com/office/drawing/2014/main" id="{EB41788B-5A4D-4A23-BB14-7455046EF96C}"/>
              </a:ext>
            </a:extLst>
          </p:cNvPr>
          <p:cNvSpPr>
            <a:spLocks noGrp="1"/>
          </p:cNvSpPr>
          <p:nvPr>
            <p:ph type="body" sz="quarter" idx="17"/>
          </p:nvPr>
        </p:nvSpPr>
        <p:spPr>
          <a:xfrm>
            <a:off x="1721311" y="3170170"/>
            <a:ext cx="495300" cy="652276"/>
          </a:xfrm>
        </p:spPr>
        <p:txBody>
          <a:bodyPr rtlCol="0"/>
          <a:lstStyle/>
          <a:p>
            <a:pPr rtl="0"/>
            <a:r>
              <a:rPr lang="de-DE"/>
              <a:t>Jan.</a:t>
            </a:r>
          </a:p>
        </p:txBody>
      </p:sp>
      <p:sp>
        <p:nvSpPr>
          <p:cNvPr id="40" name="Textplatzhalter 39">
            <a:extLst>
              <a:ext uri="{FF2B5EF4-FFF2-40B4-BE49-F238E27FC236}">
                <a16:creationId xmlns:a16="http://schemas.microsoft.com/office/drawing/2014/main" id="{694BF050-9C6D-4081-95CF-F6BC29EABCC4}"/>
              </a:ext>
            </a:extLst>
          </p:cNvPr>
          <p:cNvSpPr>
            <a:spLocks noGrp="1"/>
          </p:cNvSpPr>
          <p:nvPr>
            <p:ph type="body" sz="quarter" idx="18"/>
          </p:nvPr>
        </p:nvSpPr>
        <p:spPr>
          <a:xfrm>
            <a:off x="2501761" y="3170170"/>
            <a:ext cx="532586" cy="652276"/>
          </a:xfrm>
        </p:spPr>
        <p:txBody>
          <a:bodyPr rtlCol="0"/>
          <a:lstStyle/>
          <a:p>
            <a:pPr rtl="0"/>
            <a:r>
              <a:rPr lang="de-DE"/>
              <a:t>Feb.</a:t>
            </a:r>
          </a:p>
        </p:txBody>
      </p:sp>
      <p:sp>
        <p:nvSpPr>
          <p:cNvPr id="41" name="Textplatzhalter 40">
            <a:extLst>
              <a:ext uri="{FF2B5EF4-FFF2-40B4-BE49-F238E27FC236}">
                <a16:creationId xmlns:a16="http://schemas.microsoft.com/office/drawing/2014/main" id="{3C776D64-FE99-43B5-BA03-94B7B0EDC50A}"/>
              </a:ext>
            </a:extLst>
          </p:cNvPr>
          <p:cNvSpPr>
            <a:spLocks noGrp="1"/>
          </p:cNvSpPr>
          <p:nvPr>
            <p:ph type="body" sz="quarter" idx="19"/>
          </p:nvPr>
        </p:nvSpPr>
        <p:spPr>
          <a:xfrm>
            <a:off x="3291176" y="3170170"/>
            <a:ext cx="532586" cy="652276"/>
          </a:xfrm>
        </p:spPr>
        <p:txBody>
          <a:bodyPr rtlCol="0"/>
          <a:lstStyle/>
          <a:p>
            <a:pPr rtl="0"/>
            <a:r>
              <a:rPr lang="de-DE"/>
              <a:t>Mrz.</a:t>
            </a:r>
          </a:p>
        </p:txBody>
      </p:sp>
      <p:sp>
        <p:nvSpPr>
          <p:cNvPr id="42" name="Textplatzhalter 41">
            <a:extLst>
              <a:ext uri="{FF2B5EF4-FFF2-40B4-BE49-F238E27FC236}">
                <a16:creationId xmlns:a16="http://schemas.microsoft.com/office/drawing/2014/main" id="{D52F622E-B59E-4A96-8D3E-3B13A871F5B2}"/>
              </a:ext>
            </a:extLst>
          </p:cNvPr>
          <p:cNvSpPr>
            <a:spLocks noGrp="1"/>
          </p:cNvSpPr>
          <p:nvPr>
            <p:ph type="body" sz="quarter" idx="20"/>
          </p:nvPr>
        </p:nvSpPr>
        <p:spPr>
          <a:xfrm>
            <a:off x="4089556" y="3170170"/>
            <a:ext cx="532586" cy="652276"/>
          </a:xfrm>
        </p:spPr>
        <p:txBody>
          <a:bodyPr rtlCol="0"/>
          <a:lstStyle/>
          <a:p>
            <a:pPr rtl="0"/>
            <a:r>
              <a:rPr lang="de-DE"/>
              <a:t>Apr.</a:t>
            </a:r>
          </a:p>
        </p:txBody>
      </p:sp>
      <p:sp>
        <p:nvSpPr>
          <p:cNvPr id="43" name="Textplatzhalter 42">
            <a:extLst>
              <a:ext uri="{FF2B5EF4-FFF2-40B4-BE49-F238E27FC236}">
                <a16:creationId xmlns:a16="http://schemas.microsoft.com/office/drawing/2014/main" id="{7D2FEB08-6B21-4BF7-97FE-A5781DCE93AB}"/>
              </a:ext>
            </a:extLst>
          </p:cNvPr>
          <p:cNvSpPr>
            <a:spLocks noGrp="1"/>
          </p:cNvSpPr>
          <p:nvPr>
            <p:ph type="body" sz="quarter" idx="21"/>
          </p:nvPr>
        </p:nvSpPr>
        <p:spPr>
          <a:xfrm>
            <a:off x="4828737" y="3170170"/>
            <a:ext cx="615310" cy="652276"/>
          </a:xfrm>
        </p:spPr>
        <p:txBody>
          <a:bodyPr rtlCol="0"/>
          <a:lstStyle/>
          <a:p>
            <a:pPr rtl="0"/>
            <a:r>
              <a:rPr lang="de-DE"/>
              <a:t>Mai</a:t>
            </a:r>
          </a:p>
        </p:txBody>
      </p:sp>
      <p:sp>
        <p:nvSpPr>
          <p:cNvPr id="44" name="Textplatzhalter 43">
            <a:extLst>
              <a:ext uri="{FF2B5EF4-FFF2-40B4-BE49-F238E27FC236}">
                <a16:creationId xmlns:a16="http://schemas.microsoft.com/office/drawing/2014/main" id="{1F2F0017-CCFD-4F8D-83B7-E01482D56018}"/>
              </a:ext>
            </a:extLst>
          </p:cNvPr>
          <p:cNvSpPr>
            <a:spLocks noGrp="1"/>
          </p:cNvSpPr>
          <p:nvPr>
            <p:ph type="body" sz="quarter" idx="22"/>
          </p:nvPr>
        </p:nvSpPr>
        <p:spPr>
          <a:xfrm>
            <a:off x="5677351" y="3170170"/>
            <a:ext cx="532586" cy="652276"/>
          </a:xfrm>
        </p:spPr>
        <p:txBody>
          <a:bodyPr rtlCol="0"/>
          <a:lstStyle/>
          <a:p>
            <a:pPr rtl="0"/>
            <a:r>
              <a:rPr lang="de-DE"/>
              <a:t>Jun.</a:t>
            </a:r>
          </a:p>
        </p:txBody>
      </p:sp>
      <p:sp>
        <p:nvSpPr>
          <p:cNvPr id="45" name="Textplatzhalter 44">
            <a:extLst>
              <a:ext uri="{FF2B5EF4-FFF2-40B4-BE49-F238E27FC236}">
                <a16:creationId xmlns:a16="http://schemas.microsoft.com/office/drawing/2014/main" id="{D11CC642-FC71-4C7D-AD0A-828E2A08DFA7}"/>
              </a:ext>
            </a:extLst>
          </p:cNvPr>
          <p:cNvSpPr>
            <a:spLocks noGrp="1"/>
          </p:cNvSpPr>
          <p:nvPr>
            <p:ph type="body" sz="quarter" idx="23"/>
          </p:nvPr>
        </p:nvSpPr>
        <p:spPr>
          <a:xfrm>
            <a:off x="6466766" y="3170170"/>
            <a:ext cx="532586" cy="652276"/>
          </a:xfrm>
        </p:spPr>
        <p:txBody>
          <a:bodyPr rtlCol="0"/>
          <a:lstStyle/>
          <a:p>
            <a:pPr rtl="0"/>
            <a:r>
              <a:rPr lang="de-DE"/>
              <a:t>Jul.</a:t>
            </a:r>
          </a:p>
        </p:txBody>
      </p:sp>
      <p:sp>
        <p:nvSpPr>
          <p:cNvPr id="46" name="Textplatzhalter 45">
            <a:extLst>
              <a:ext uri="{FF2B5EF4-FFF2-40B4-BE49-F238E27FC236}">
                <a16:creationId xmlns:a16="http://schemas.microsoft.com/office/drawing/2014/main" id="{E8C7418D-7FF7-4E18-BFD3-32B69D0C4148}"/>
              </a:ext>
            </a:extLst>
          </p:cNvPr>
          <p:cNvSpPr>
            <a:spLocks noGrp="1"/>
          </p:cNvSpPr>
          <p:nvPr>
            <p:ph type="body" sz="quarter" idx="24"/>
          </p:nvPr>
        </p:nvSpPr>
        <p:spPr>
          <a:xfrm>
            <a:off x="7256181" y="3170170"/>
            <a:ext cx="532586" cy="652276"/>
          </a:xfrm>
        </p:spPr>
        <p:txBody>
          <a:bodyPr rtlCol="0"/>
          <a:lstStyle/>
          <a:p>
            <a:pPr rtl="0"/>
            <a:r>
              <a:rPr lang="de-DE"/>
              <a:t>Aug.</a:t>
            </a:r>
          </a:p>
        </p:txBody>
      </p:sp>
      <p:sp>
        <p:nvSpPr>
          <p:cNvPr id="47" name="Textplatzhalter 46">
            <a:extLst>
              <a:ext uri="{FF2B5EF4-FFF2-40B4-BE49-F238E27FC236}">
                <a16:creationId xmlns:a16="http://schemas.microsoft.com/office/drawing/2014/main" id="{2DD50C26-54E4-4467-95B8-E8541DDA6ACD}"/>
              </a:ext>
            </a:extLst>
          </p:cNvPr>
          <p:cNvSpPr>
            <a:spLocks noGrp="1"/>
          </p:cNvSpPr>
          <p:nvPr>
            <p:ph type="body" sz="quarter" idx="25"/>
          </p:nvPr>
        </p:nvSpPr>
        <p:spPr>
          <a:xfrm>
            <a:off x="8036631" y="3170170"/>
            <a:ext cx="532586" cy="652276"/>
          </a:xfrm>
        </p:spPr>
        <p:txBody>
          <a:bodyPr rtlCol="0"/>
          <a:lstStyle/>
          <a:p>
            <a:pPr rtl="0"/>
            <a:r>
              <a:rPr lang="de-DE"/>
              <a:t>Sep.</a:t>
            </a:r>
          </a:p>
        </p:txBody>
      </p:sp>
      <p:sp>
        <p:nvSpPr>
          <p:cNvPr id="48" name="Textplatzhalter 47">
            <a:extLst>
              <a:ext uri="{FF2B5EF4-FFF2-40B4-BE49-F238E27FC236}">
                <a16:creationId xmlns:a16="http://schemas.microsoft.com/office/drawing/2014/main" id="{F41FF637-BB1E-44A4-893A-775347AA469C}"/>
              </a:ext>
            </a:extLst>
          </p:cNvPr>
          <p:cNvSpPr>
            <a:spLocks noGrp="1"/>
          </p:cNvSpPr>
          <p:nvPr>
            <p:ph type="body" sz="quarter" idx="26"/>
          </p:nvPr>
        </p:nvSpPr>
        <p:spPr>
          <a:xfrm>
            <a:off x="8826046" y="3170170"/>
            <a:ext cx="532586" cy="652276"/>
          </a:xfrm>
        </p:spPr>
        <p:txBody>
          <a:bodyPr rtlCol="0"/>
          <a:lstStyle/>
          <a:p>
            <a:pPr rtl="0"/>
            <a:r>
              <a:rPr lang="de-DE"/>
              <a:t>Okt.</a:t>
            </a:r>
          </a:p>
        </p:txBody>
      </p:sp>
      <p:sp>
        <p:nvSpPr>
          <p:cNvPr id="49" name="Textplatzhalter 48">
            <a:extLst>
              <a:ext uri="{FF2B5EF4-FFF2-40B4-BE49-F238E27FC236}">
                <a16:creationId xmlns:a16="http://schemas.microsoft.com/office/drawing/2014/main" id="{6969BA4E-1EAE-41C8-BB18-657979AE5B0A}"/>
              </a:ext>
            </a:extLst>
          </p:cNvPr>
          <p:cNvSpPr>
            <a:spLocks noGrp="1"/>
          </p:cNvSpPr>
          <p:nvPr>
            <p:ph type="body" sz="quarter" idx="27"/>
          </p:nvPr>
        </p:nvSpPr>
        <p:spPr>
          <a:xfrm>
            <a:off x="9624426" y="3170170"/>
            <a:ext cx="532586" cy="652276"/>
          </a:xfrm>
        </p:spPr>
        <p:txBody>
          <a:bodyPr rtlCol="0"/>
          <a:lstStyle/>
          <a:p>
            <a:pPr rtl="0"/>
            <a:r>
              <a:rPr lang="de-DE"/>
              <a:t>Nov.</a:t>
            </a:r>
          </a:p>
        </p:txBody>
      </p:sp>
      <p:sp>
        <p:nvSpPr>
          <p:cNvPr id="50" name="Textplatzhalter 49">
            <a:extLst>
              <a:ext uri="{FF2B5EF4-FFF2-40B4-BE49-F238E27FC236}">
                <a16:creationId xmlns:a16="http://schemas.microsoft.com/office/drawing/2014/main" id="{4FC033C2-738F-4CE1-9D96-79DEF7476926}"/>
              </a:ext>
            </a:extLst>
          </p:cNvPr>
          <p:cNvSpPr>
            <a:spLocks noGrp="1"/>
          </p:cNvSpPr>
          <p:nvPr>
            <p:ph type="body" sz="quarter" idx="28"/>
          </p:nvPr>
        </p:nvSpPr>
        <p:spPr>
          <a:xfrm>
            <a:off x="10422802" y="3170170"/>
            <a:ext cx="532586" cy="652276"/>
          </a:xfrm>
        </p:spPr>
        <p:txBody>
          <a:bodyPr rtlCol="0"/>
          <a:lstStyle/>
          <a:p>
            <a:pPr rtl="0"/>
            <a:r>
              <a:rPr lang="de-DE"/>
              <a:t>Dez.</a:t>
            </a:r>
          </a:p>
        </p:txBody>
      </p:sp>
      <p:sp>
        <p:nvSpPr>
          <p:cNvPr id="134" name="Textplatzhalter 133">
            <a:extLst>
              <a:ext uri="{FF2B5EF4-FFF2-40B4-BE49-F238E27FC236}">
                <a16:creationId xmlns:a16="http://schemas.microsoft.com/office/drawing/2014/main" id="{143D4C69-4A2E-485F-8CB1-74C4E2984650}"/>
              </a:ext>
            </a:extLst>
          </p:cNvPr>
          <p:cNvSpPr>
            <a:spLocks noGrp="1"/>
          </p:cNvSpPr>
          <p:nvPr>
            <p:ph type="body" sz="quarter" idx="46"/>
          </p:nvPr>
        </p:nvSpPr>
        <p:spPr>
          <a:xfrm>
            <a:off x="2029367" y="3862599"/>
            <a:ext cx="1440088" cy="549318"/>
          </a:xfrm>
        </p:spPr>
        <p:txBody>
          <a:bodyPr rtlCol="0"/>
          <a:lstStyle/>
          <a:p>
            <a:pPr rtl="0"/>
            <a:r>
              <a:rPr lang="de-DE"/>
              <a:t>Tests mit Startups</a:t>
            </a:r>
          </a:p>
        </p:txBody>
      </p:sp>
      <p:sp>
        <p:nvSpPr>
          <p:cNvPr id="35" name="Textplatzhalter 34">
            <a:extLst>
              <a:ext uri="{FF2B5EF4-FFF2-40B4-BE49-F238E27FC236}">
                <a16:creationId xmlns:a16="http://schemas.microsoft.com/office/drawing/2014/main" id="{04F31490-B2B7-4426-8E85-2B946D473289}"/>
              </a:ext>
            </a:extLst>
          </p:cNvPr>
          <p:cNvSpPr>
            <a:spLocks noGrp="1"/>
          </p:cNvSpPr>
          <p:nvPr>
            <p:ph type="body" sz="quarter" idx="47"/>
          </p:nvPr>
        </p:nvSpPr>
        <p:spPr>
          <a:xfrm>
            <a:off x="5976442" y="3862599"/>
            <a:ext cx="1440088" cy="549318"/>
          </a:xfrm>
        </p:spPr>
        <p:txBody>
          <a:bodyPr rtlCol="0">
            <a:normAutofit/>
          </a:bodyPr>
          <a:lstStyle/>
          <a:p>
            <a:pPr rtl="0"/>
            <a:r>
              <a:rPr lang="de-DE"/>
              <a:t>Regionale Einführung</a:t>
            </a:r>
          </a:p>
        </p:txBody>
      </p:sp>
      <p:sp>
        <p:nvSpPr>
          <p:cNvPr id="135" name="Textplatzhalter 134">
            <a:extLst>
              <a:ext uri="{FF2B5EF4-FFF2-40B4-BE49-F238E27FC236}">
                <a16:creationId xmlns:a16="http://schemas.microsoft.com/office/drawing/2014/main" id="{CCC6845F-1170-40DE-8F65-F6140059B86B}"/>
              </a:ext>
            </a:extLst>
          </p:cNvPr>
          <p:cNvSpPr>
            <a:spLocks noGrp="1"/>
          </p:cNvSpPr>
          <p:nvPr>
            <p:ph type="body" sz="quarter" idx="48"/>
          </p:nvPr>
        </p:nvSpPr>
        <p:spPr>
          <a:xfrm>
            <a:off x="9923517" y="3862599"/>
            <a:ext cx="1440088" cy="549318"/>
          </a:xfrm>
        </p:spPr>
        <p:txBody>
          <a:bodyPr rtlCol="0"/>
          <a:lstStyle/>
          <a:p>
            <a:pPr rtl="0"/>
            <a:r>
              <a:rPr lang="de-DE"/>
              <a:t>Für Kunden bereitstellen</a:t>
            </a:r>
          </a:p>
        </p:txBody>
      </p:sp>
      <p:sp>
        <p:nvSpPr>
          <p:cNvPr id="168" name="Textplatzhalter 167">
            <a:extLst>
              <a:ext uri="{FF2B5EF4-FFF2-40B4-BE49-F238E27FC236}">
                <a16:creationId xmlns:a16="http://schemas.microsoft.com/office/drawing/2014/main" id="{C99EF7C8-7B17-4B3D-B6E9-E0C70F826BF8}"/>
              </a:ext>
            </a:extLst>
          </p:cNvPr>
          <p:cNvSpPr>
            <a:spLocks noGrp="1"/>
          </p:cNvSpPr>
          <p:nvPr>
            <p:ph type="body" sz="quarter" idx="42"/>
          </p:nvPr>
        </p:nvSpPr>
        <p:spPr>
          <a:xfrm>
            <a:off x="653772" y="4449967"/>
            <a:ext cx="1021001" cy="501726"/>
          </a:xfrm>
        </p:spPr>
        <p:txBody>
          <a:bodyPr rtlCol="0">
            <a:normAutofit/>
          </a:bodyPr>
          <a:lstStyle/>
          <a:p>
            <a:pPr rtl="0"/>
            <a:r>
              <a:rPr lang="de-DE"/>
              <a:t>20XX</a:t>
            </a:r>
          </a:p>
        </p:txBody>
      </p:sp>
      <p:sp>
        <p:nvSpPr>
          <p:cNvPr id="51" name="Textplatzhalter 50">
            <a:extLst>
              <a:ext uri="{FF2B5EF4-FFF2-40B4-BE49-F238E27FC236}">
                <a16:creationId xmlns:a16="http://schemas.microsoft.com/office/drawing/2014/main" id="{05F5362C-3D75-4B57-BF1E-C3C283D110AB}"/>
              </a:ext>
            </a:extLst>
          </p:cNvPr>
          <p:cNvSpPr>
            <a:spLocks noGrp="1"/>
          </p:cNvSpPr>
          <p:nvPr>
            <p:ph type="body" sz="quarter" idx="29"/>
          </p:nvPr>
        </p:nvSpPr>
        <p:spPr>
          <a:xfrm>
            <a:off x="1721311" y="4871997"/>
            <a:ext cx="495300" cy="652272"/>
          </a:xfrm>
        </p:spPr>
        <p:txBody>
          <a:bodyPr rtlCol="0"/>
          <a:lstStyle/>
          <a:p>
            <a:pPr rtl="0"/>
            <a:r>
              <a:rPr lang="de-DE"/>
              <a:t>Jan.</a:t>
            </a:r>
          </a:p>
        </p:txBody>
      </p:sp>
      <p:sp>
        <p:nvSpPr>
          <p:cNvPr id="52" name="Textplatzhalter 51">
            <a:extLst>
              <a:ext uri="{FF2B5EF4-FFF2-40B4-BE49-F238E27FC236}">
                <a16:creationId xmlns:a16="http://schemas.microsoft.com/office/drawing/2014/main" id="{6827CCF3-6234-44CD-A60B-0B28A5739DF7}"/>
              </a:ext>
            </a:extLst>
          </p:cNvPr>
          <p:cNvSpPr>
            <a:spLocks noGrp="1"/>
          </p:cNvSpPr>
          <p:nvPr>
            <p:ph type="body" sz="quarter" idx="30"/>
          </p:nvPr>
        </p:nvSpPr>
        <p:spPr>
          <a:xfrm>
            <a:off x="2501761" y="4871997"/>
            <a:ext cx="532586" cy="652272"/>
          </a:xfrm>
        </p:spPr>
        <p:txBody>
          <a:bodyPr rtlCol="0"/>
          <a:lstStyle/>
          <a:p>
            <a:pPr rtl="0"/>
            <a:r>
              <a:rPr lang="de-DE"/>
              <a:t>Feb.</a:t>
            </a:r>
          </a:p>
        </p:txBody>
      </p:sp>
      <p:sp>
        <p:nvSpPr>
          <p:cNvPr id="53" name="Textplatzhalter 52">
            <a:extLst>
              <a:ext uri="{FF2B5EF4-FFF2-40B4-BE49-F238E27FC236}">
                <a16:creationId xmlns:a16="http://schemas.microsoft.com/office/drawing/2014/main" id="{895A0D32-F9FD-400E-83C0-733100E37C0F}"/>
              </a:ext>
            </a:extLst>
          </p:cNvPr>
          <p:cNvSpPr>
            <a:spLocks noGrp="1"/>
          </p:cNvSpPr>
          <p:nvPr>
            <p:ph type="body" sz="quarter" idx="31"/>
          </p:nvPr>
        </p:nvSpPr>
        <p:spPr>
          <a:xfrm>
            <a:off x="3300141" y="4871997"/>
            <a:ext cx="532586" cy="652272"/>
          </a:xfrm>
        </p:spPr>
        <p:txBody>
          <a:bodyPr rtlCol="0"/>
          <a:lstStyle/>
          <a:p>
            <a:pPr rtl="0"/>
            <a:r>
              <a:rPr lang="de-DE"/>
              <a:t>Mrz.</a:t>
            </a:r>
          </a:p>
        </p:txBody>
      </p:sp>
      <p:sp>
        <p:nvSpPr>
          <p:cNvPr id="54" name="Textplatzhalter 53">
            <a:extLst>
              <a:ext uri="{FF2B5EF4-FFF2-40B4-BE49-F238E27FC236}">
                <a16:creationId xmlns:a16="http://schemas.microsoft.com/office/drawing/2014/main" id="{565976EC-94E5-41FE-9E80-B40A9CC7ABA2}"/>
              </a:ext>
            </a:extLst>
          </p:cNvPr>
          <p:cNvSpPr>
            <a:spLocks noGrp="1"/>
          </p:cNvSpPr>
          <p:nvPr>
            <p:ph type="body" sz="quarter" idx="32"/>
          </p:nvPr>
        </p:nvSpPr>
        <p:spPr>
          <a:xfrm>
            <a:off x="4089556" y="4871997"/>
            <a:ext cx="532586" cy="652272"/>
          </a:xfrm>
        </p:spPr>
        <p:txBody>
          <a:bodyPr rtlCol="0"/>
          <a:lstStyle/>
          <a:p>
            <a:pPr rtl="0"/>
            <a:r>
              <a:rPr lang="de-DE"/>
              <a:t>Apr.</a:t>
            </a:r>
          </a:p>
        </p:txBody>
      </p:sp>
      <p:sp>
        <p:nvSpPr>
          <p:cNvPr id="55" name="Textplatzhalter 54">
            <a:extLst>
              <a:ext uri="{FF2B5EF4-FFF2-40B4-BE49-F238E27FC236}">
                <a16:creationId xmlns:a16="http://schemas.microsoft.com/office/drawing/2014/main" id="{E0951A0C-6C97-4519-8A5F-87ABF67DFA5C}"/>
              </a:ext>
            </a:extLst>
          </p:cNvPr>
          <p:cNvSpPr>
            <a:spLocks noGrp="1"/>
          </p:cNvSpPr>
          <p:nvPr>
            <p:ph type="body" sz="quarter" idx="33"/>
          </p:nvPr>
        </p:nvSpPr>
        <p:spPr>
          <a:xfrm>
            <a:off x="4828737" y="4871997"/>
            <a:ext cx="615310" cy="652272"/>
          </a:xfrm>
        </p:spPr>
        <p:txBody>
          <a:bodyPr rtlCol="0"/>
          <a:lstStyle/>
          <a:p>
            <a:pPr rtl="0"/>
            <a:r>
              <a:rPr lang="de-DE"/>
              <a:t>Mai</a:t>
            </a:r>
          </a:p>
        </p:txBody>
      </p:sp>
      <p:sp>
        <p:nvSpPr>
          <p:cNvPr id="56" name="Textplatzhalter 55">
            <a:extLst>
              <a:ext uri="{FF2B5EF4-FFF2-40B4-BE49-F238E27FC236}">
                <a16:creationId xmlns:a16="http://schemas.microsoft.com/office/drawing/2014/main" id="{9A4D4814-9B27-4B11-A2D8-0AAB1DBFE178}"/>
              </a:ext>
            </a:extLst>
          </p:cNvPr>
          <p:cNvSpPr>
            <a:spLocks noGrp="1"/>
          </p:cNvSpPr>
          <p:nvPr>
            <p:ph type="body" sz="quarter" idx="34"/>
          </p:nvPr>
        </p:nvSpPr>
        <p:spPr>
          <a:xfrm>
            <a:off x="5677351" y="4871997"/>
            <a:ext cx="532586" cy="652272"/>
          </a:xfrm>
        </p:spPr>
        <p:txBody>
          <a:bodyPr rtlCol="0"/>
          <a:lstStyle/>
          <a:p>
            <a:pPr rtl="0"/>
            <a:r>
              <a:rPr lang="de-DE"/>
              <a:t>Jun.</a:t>
            </a:r>
          </a:p>
        </p:txBody>
      </p:sp>
      <p:sp>
        <p:nvSpPr>
          <p:cNvPr id="57" name="Textplatzhalter 56">
            <a:extLst>
              <a:ext uri="{FF2B5EF4-FFF2-40B4-BE49-F238E27FC236}">
                <a16:creationId xmlns:a16="http://schemas.microsoft.com/office/drawing/2014/main" id="{4AF74236-101C-4E25-940D-EC00B8AEB651}"/>
              </a:ext>
            </a:extLst>
          </p:cNvPr>
          <p:cNvSpPr>
            <a:spLocks noGrp="1"/>
          </p:cNvSpPr>
          <p:nvPr>
            <p:ph type="body" sz="quarter" idx="35"/>
          </p:nvPr>
        </p:nvSpPr>
        <p:spPr>
          <a:xfrm>
            <a:off x="6466766" y="4871997"/>
            <a:ext cx="532586" cy="652272"/>
          </a:xfrm>
        </p:spPr>
        <p:txBody>
          <a:bodyPr rtlCol="0"/>
          <a:lstStyle/>
          <a:p>
            <a:pPr rtl="0"/>
            <a:r>
              <a:rPr lang="de-DE"/>
              <a:t>Jul.</a:t>
            </a:r>
          </a:p>
        </p:txBody>
      </p:sp>
      <p:sp>
        <p:nvSpPr>
          <p:cNvPr id="58" name="Textplatzhalter 57">
            <a:extLst>
              <a:ext uri="{FF2B5EF4-FFF2-40B4-BE49-F238E27FC236}">
                <a16:creationId xmlns:a16="http://schemas.microsoft.com/office/drawing/2014/main" id="{D85D8F90-2EBD-45EF-A882-6DAB9FFFB92D}"/>
              </a:ext>
            </a:extLst>
          </p:cNvPr>
          <p:cNvSpPr>
            <a:spLocks noGrp="1"/>
          </p:cNvSpPr>
          <p:nvPr>
            <p:ph type="body" sz="quarter" idx="36"/>
          </p:nvPr>
        </p:nvSpPr>
        <p:spPr>
          <a:xfrm>
            <a:off x="7256181" y="4871997"/>
            <a:ext cx="532586" cy="652272"/>
          </a:xfrm>
        </p:spPr>
        <p:txBody>
          <a:bodyPr rtlCol="0"/>
          <a:lstStyle/>
          <a:p>
            <a:pPr rtl="0"/>
            <a:r>
              <a:rPr lang="de-DE"/>
              <a:t>Aug.</a:t>
            </a:r>
          </a:p>
        </p:txBody>
      </p:sp>
      <p:sp>
        <p:nvSpPr>
          <p:cNvPr id="59" name="Textplatzhalter 58">
            <a:extLst>
              <a:ext uri="{FF2B5EF4-FFF2-40B4-BE49-F238E27FC236}">
                <a16:creationId xmlns:a16="http://schemas.microsoft.com/office/drawing/2014/main" id="{28E13E37-B675-4F76-AEFD-C5F32734E453}"/>
              </a:ext>
            </a:extLst>
          </p:cNvPr>
          <p:cNvSpPr>
            <a:spLocks noGrp="1"/>
          </p:cNvSpPr>
          <p:nvPr>
            <p:ph type="body" sz="quarter" idx="37"/>
          </p:nvPr>
        </p:nvSpPr>
        <p:spPr>
          <a:xfrm>
            <a:off x="8036631" y="4871997"/>
            <a:ext cx="532586" cy="652272"/>
          </a:xfrm>
        </p:spPr>
        <p:txBody>
          <a:bodyPr rtlCol="0"/>
          <a:lstStyle/>
          <a:p>
            <a:pPr rtl="0"/>
            <a:r>
              <a:rPr lang="de-DE"/>
              <a:t>Sep.</a:t>
            </a:r>
          </a:p>
        </p:txBody>
      </p:sp>
      <p:sp>
        <p:nvSpPr>
          <p:cNvPr id="60" name="Textplatzhalter 59">
            <a:extLst>
              <a:ext uri="{FF2B5EF4-FFF2-40B4-BE49-F238E27FC236}">
                <a16:creationId xmlns:a16="http://schemas.microsoft.com/office/drawing/2014/main" id="{A4F756B5-4A26-40F5-ADAA-FA4597F87723}"/>
              </a:ext>
            </a:extLst>
          </p:cNvPr>
          <p:cNvSpPr>
            <a:spLocks noGrp="1"/>
          </p:cNvSpPr>
          <p:nvPr>
            <p:ph type="body" sz="quarter" idx="38"/>
          </p:nvPr>
        </p:nvSpPr>
        <p:spPr>
          <a:xfrm>
            <a:off x="8826046" y="4871997"/>
            <a:ext cx="532586" cy="652272"/>
          </a:xfrm>
        </p:spPr>
        <p:txBody>
          <a:bodyPr rtlCol="0"/>
          <a:lstStyle/>
          <a:p>
            <a:pPr rtl="0"/>
            <a:r>
              <a:rPr lang="de-DE"/>
              <a:t>Okt.</a:t>
            </a:r>
          </a:p>
        </p:txBody>
      </p:sp>
      <p:sp>
        <p:nvSpPr>
          <p:cNvPr id="61" name="Textplatzhalter 60">
            <a:extLst>
              <a:ext uri="{FF2B5EF4-FFF2-40B4-BE49-F238E27FC236}">
                <a16:creationId xmlns:a16="http://schemas.microsoft.com/office/drawing/2014/main" id="{03405DF6-005D-4735-BA82-62FB1343A8BB}"/>
              </a:ext>
            </a:extLst>
          </p:cNvPr>
          <p:cNvSpPr>
            <a:spLocks noGrp="1"/>
          </p:cNvSpPr>
          <p:nvPr>
            <p:ph type="body" sz="quarter" idx="39"/>
          </p:nvPr>
        </p:nvSpPr>
        <p:spPr>
          <a:xfrm>
            <a:off x="9624426" y="4871997"/>
            <a:ext cx="532586" cy="652272"/>
          </a:xfrm>
        </p:spPr>
        <p:txBody>
          <a:bodyPr rtlCol="0"/>
          <a:lstStyle/>
          <a:p>
            <a:pPr rtl="0"/>
            <a:r>
              <a:rPr lang="de-DE"/>
              <a:t>Nov.</a:t>
            </a:r>
          </a:p>
        </p:txBody>
      </p:sp>
      <p:sp>
        <p:nvSpPr>
          <p:cNvPr id="62" name="Textplatzhalter 61">
            <a:extLst>
              <a:ext uri="{FF2B5EF4-FFF2-40B4-BE49-F238E27FC236}">
                <a16:creationId xmlns:a16="http://schemas.microsoft.com/office/drawing/2014/main" id="{FB6BBA2A-A9C9-48DE-BCFC-D8A8EA1C7879}"/>
              </a:ext>
            </a:extLst>
          </p:cNvPr>
          <p:cNvSpPr>
            <a:spLocks noGrp="1"/>
          </p:cNvSpPr>
          <p:nvPr>
            <p:ph type="body" sz="quarter" idx="40"/>
          </p:nvPr>
        </p:nvSpPr>
        <p:spPr>
          <a:xfrm>
            <a:off x="10422802" y="4871997"/>
            <a:ext cx="532586" cy="652272"/>
          </a:xfrm>
        </p:spPr>
        <p:txBody>
          <a:bodyPr rtlCol="0"/>
          <a:lstStyle/>
          <a:p>
            <a:pPr rtl="0"/>
            <a:r>
              <a:rPr lang="de-DE"/>
              <a:t>Dez.</a:t>
            </a:r>
          </a:p>
        </p:txBody>
      </p:sp>
      <p:grpSp>
        <p:nvGrpSpPr>
          <p:cNvPr id="38" name="Gruppieren 37">
            <a:extLst>
              <a:ext uri="{FF2B5EF4-FFF2-40B4-BE49-F238E27FC236}">
                <a16:creationId xmlns:a16="http://schemas.microsoft.com/office/drawing/2014/main" id="{A03E781E-7177-48E9-9719-BB669F0124F5}"/>
              </a:ext>
              <a:ext uri="{C183D7F6-B498-43B3-948B-1728B52AA6E4}">
                <adec:decorative xmlns:adec="http://schemas.microsoft.com/office/drawing/2017/decorative" val="1"/>
              </a:ext>
            </a:extLst>
          </p:cNvPr>
          <p:cNvGrpSpPr/>
          <p:nvPr/>
        </p:nvGrpSpPr>
        <p:grpSpPr>
          <a:xfrm>
            <a:off x="2749477" y="4411918"/>
            <a:ext cx="7895340" cy="344415"/>
            <a:chOff x="2749477" y="4411918"/>
            <a:chExt cx="7895340" cy="344415"/>
          </a:xfrm>
        </p:grpSpPr>
        <p:cxnSp>
          <p:nvCxnSpPr>
            <p:cNvPr id="63" name="Gerader Verbinder 62">
              <a:extLst>
                <a:ext uri="{FF2B5EF4-FFF2-40B4-BE49-F238E27FC236}">
                  <a16:creationId xmlns:a16="http://schemas.microsoft.com/office/drawing/2014/main" id="{B3FAD773-C307-44DD-BC20-23F80EDB8FAD}"/>
                </a:ext>
                <a:ext uri="{C183D7F6-B498-43B3-948B-1728B52AA6E4}">
                  <adec:decorative xmlns:adec="http://schemas.microsoft.com/office/drawing/2017/decorative" val="1"/>
                </a:ext>
              </a:extLst>
            </p:cNvPr>
            <p:cNvCxnSpPr>
              <a:cxnSpLocks/>
            </p:cNvCxnSpPr>
            <p:nvPr/>
          </p:nvCxnSpPr>
          <p:spPr>
            <a:xfrm flipH="1">
              <a:off x="2749477" y="4411918"/>
              <a:ext cx="1260" cy="344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4" name="Gerader Verbinder 63">
              <a:extLst>
                <a:ext uri="{FF2B5EF4-FFF2-40B4-BE49-F238E27FC236}">
                  <a16:creationId xmlns:a16="http://schemas.microsoft.com/office/drawing/2014/main" id="{4263D7C3-68EE-450A-99BF-C66DAD63DFA8}"/>
                </a:ext>
                <a:ext uri="{C183D7F6-B498-43B3-948B-1728B52AA6E4}">
                  <adec:decorative xmlns:adec="http://schemas.microsoft.com/office/drawing/2017/decorative" val="1"/>
                </a:ext>
              </a:extLst>
            </p:cNvPr>
            <p:cNvCxnSpPr>
              <a:cxnSpLocks/>
            </p:cNvCxnSpPr>
            <p:nvPr/>
          </p:nvCxnSpPr>
          <p:spPr>
            <a:xfrm flipH="1">
              <a:off x="6699668" y="4411918"/>
              <a:ext cx="1260" cy="344415"/>
            </a:xfrm>
            <a:prstGeom prst="line">
              <a:avLst/>
            </a:prstGeom>
            <a:ln>
              <a:solidFill>
                <a:schemeClr val="accent5"/>
              </a:solidFill>
            </a:ln>
          </p:spPr>
          <p:style>
            <a:lnRef idx="1">
              <a:schemeClr val="accent1"/>
            </a:lnRef>
            <a:fillRef idx="0">
              <a:schemeClr val="accent1"/>
            </a:fillRef>
            <a:effectRef idx="0">
              <a:schemeClr val="accent1"/>
            </a:effectRef>
            <a:fontRef idx="minor">
              <a:schemeClr val="tx1"/>
            </a:fontRef>
          </p:style>
        </p:cxnSp>
        <p:cxnSp>
          <p:nvCxnSpPr>
            <p:cNvPr id="65" name="Gerader Verbinder 64">
              <a:extLst>
                <a:ext uri="{FF2B5EF4-FFF2-40B4-BE49-F238E27FC236}">
                  <a16:creationId xmlns:a16="http://schemas.microsoft.com/office/drawing/2014/main" id="{CB826A7B-47D1-4CDE-8FF9-017A0D2AB9AB}"/>
                </a:ext>
                <a:ext uri="{C183D7F6-B498-43B3-948B-1728B52AA6E4}">
                  <adec:decorative xmlns:adec="http://schemas.microsoft.com/office/drawing/2017/decorative" val="1"/>
                </a:ext>
              </a:extLst>
            </p:cNvPr>
            <p:cNvCxnSpPr>
              <a:cxnSpLocks/>
            </p:cNvCxnSpPr>
            <p:nvPr/>
          </p:nvCxnSpPr>
          <p:spPr>
            <a:xfrm flipH="1">
              <a:off x="10643557" y="4411918"/>
              <a:ext cx="1260" cy="344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66" name="Gruppieren 65">
            <a:extLst>
              <a:ext uri="{FF2B5EF4-FFF2-40B4-BE49-F238E27FC236}">
                <a16:creationId xmlns:a16="http://schemas.microsoft.com/office/drawing/2014/main" id="{9277E97C-6CFA-4AF5-9696-0184E63B133F}"/>
              </a:ext>
              <a:ext uri="{C183D7F6-B498-43B3-948B-1728B52AA6E4}">
                <adec:decorative xmlns:adec="http://schemas.microsoft.com/office/drawing/2017/decorative" val="1"/>
              </a:ext>
            </a:extLst>
          </p:cNvPr>
          <p:cNvGrpSpPr/>
          <p:nvPr/>
        </p:nvGrpSpPr>
        <p:grpSpPr>
          <a:xfrm>
            <a:off x="2750737" y="2675138"/>
            <a:ext cx="6313957" cy="344415"/>
            <a:chOff x="2750737" y="2675138"/>
            <a:chExt cx="6313957" cy="344415"/>
          </a:xfrm>
        </p:grpSpPr>
        <p:cxnSp>
          <p:nvCxnSpPr>
            <p:cNvPr id="67" name="Gerader Verbinder 66">
              <a:extLst>
                <a:ext uri="{FF2B5EF4-FFF2-40B4-BE49-F238E27FC236}">
                  <a16:creationId xmlns:a16="http://schemas.microsoft.com/office/drawing/2014/main" id="{AD3F2609-9CDD-4D75-A665-4D2F527EE61B}"/>
                </a:ext>
                <a:ext uri="{C183D7F6-B498-43B3-948B-1728B52AA6E4}">
                  <adec:decorative xmlns:adec="http://schemas.microsoft.com/office/drawing/2017/decorative" val="1"/>
                </a:ext>
              </a:extLst>
            </p:cNvPr>
            <p:cNvCxnSpPr>
              <a:cxnSpLocks/>
            </p:cNvCxnSpPr>
            <p:nvPr userDrawn="1"/>
          </p:nvCxnSpPr>
          <p:spPr>
            <a:xfrm flipH="1">
              <a:off x="2750737" y="2675138"/>
              <a:ext cx="1260" cy="344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8" name="Gerader Verbinder 67">
              <a:extLst>
                <a:ext uri="{FF2B5EF4-FFF2-40B4-BE49-F238E27FC236}">
                  <a16:creationId xmlns:a16="http://schemas.microsoft.com/office/drawing/2014/main" id="{7E94D322-7358-4254-A88B-5A447FF71665}"/>
                </a:ext>
                <a:ext uri="{C183D7F6-B498-43B3-948B-1728B52AA6E4}">
                  <adec:decorative xmlns:adec="http://schemas.microsoft.com/office/drawing/2017/decorative" val="1"/>
                </a:ext>
              </a:extLst>
            </p:cNvPr>
            <p:cNvCxnSpPr>
              <a:cxnSpLocks/>
            </p:cNvCxnSpPr>
            <p:nvPr userDrawn="1"/>
          </p:nvCxnSpPr>
          <p:spPr>
            <a:xfrm flipH="1">
              <a:off x="5116887" y="2675138"/>
              <a:ext cx="1260" cy="344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69" name="Gerader Verbinder 68">
              <a:extLst>
                <a:ext uri="{FF2B5EF4-FFF2-40B4-BE49-F238E27FC236}">
                  <a16:creationId xmlns:a16="http://schemas.microsoft.com/office/drawing/2014/main" id="{88F81EB4-D578-4BDD-B7D3-447C2EB9DEF4}"/>
                </a:ext>
                <a:ext uri="{C183D7F6-B498-43B3-948B-1728B52AA6E4}">
                  <adec:decorative xmlns:adec="http://schemas.microsoft.com/office/drawing/2017/decorative" val="1"/>
                </a:ext>
              </a:extLst>
            </p:cNvPr>
            <p:cNvCxnSpPr>
              <a:cxnSpLocks/>
            </p:cNvCxnSpPr>
            <p:nvPr userDrawn="1"/>
          </p:nvCxnSpPr>
          <p:spPr>
            <a:xfrm flipH="1">
              <a:off x="9063434" y="2675138"/>
              <a:ext cx="1260" cy="344415"/>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70" name="Gruppieren 69">
            <a:extLst>
              <a:ext uri="{FF2B5EF4-FFF2-40B4-BE49-F238E27FC236}">
                <a16:creationId xmlns:a16="http://schemas.microsoft.com/office/drawing/2014/main" id="{CB1CDAB1-6616-440C-AF3B-25D15E58B032}"/>
              </a:ext>
              <a:ext uri="{C183D7F6-B498-43B3-948B-1728B52AA6E4}">
                <adec:decorative xmlns:adec="http://schemas.microsoft.com/office/drawing/2017/decorative" val="1"/>
              </a:ext>
            </a:extLst>
          </p:cNvPr>
          <p:cNvGrpSpPr/>
          <p:nvPr/>
        </p:nvGrpSpPr>
        <p:grpSpPr>
          <a:xfrm>
            <a:off x="2047081" y="4694680"/>
            <a:ext cx="8510121" cy="0"/>
            <a:chOff x="1504814" y="2488864"/>
            <a:chExt cx="8510121" cy="0"/>
          </a:xfrm>
        </p:grpSpPr>
        <p:cxnSp>
          <p:nvCxnSpPr>
            <p:cNvPr id="71" name="Gerader Verbinder 70">
              <a:extLst>
                <a:ext uri="{FF2B5EF4-FFF2-40B4-BE49-F238E27FC236}">
                  <a16:creationId xmlns:a16="http://schemas.microsoft.com/office/drawing/2014/main" id="{6B943732-F8BC-401F-86DD-4B1D62975598}"/>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2" name="Gerader Verbinder 71">
              <a:extLst>
                <a:ext uri="{FF2B5EF4-FFF2-40B4-BE49-F238E27FC236}">
                  <a16:creationId xmlns:a16="http://schemas.microsoft.com/office/drawing/2014/main" id="{947F7C68-9C08-4686-AD4C-750BB3E968C3}"/>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3" name="Gerader Verbinder 72">
              <a:extLst>
                <a:ext uri="{FF2B5EF4-FFF2-40B4-BE49-F238E27FC236}">
                  <a16:creationId xmlns:a16="http://schemas.microsoft.com/office/drawing/2014/main" id="{3EEB642F-F9D2-45BD-9717-7AE8D2A0FC64}"/>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4" name="Gerader Verbinder 73">
              <a:extLst>
                <a:ext uri="{FF2B5EF4-FFF2-40B4-BE49-F238E27FC236}">
                  <a16:creationId xmlns:a16="http://schemas.microsoft.com/office/drawing/2014/main" id="{89EB02C2-E346-4354-AB07-DE0D08170EE0}"/>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5" name="Gerader Verbinder 74">
              <a:extLst>
                <a:ext uri="{FF2B5EF4-FFF2-40B4-BE49-F238E27FC236}">
                  <a16:creationId xmlns:a16="http://schemas.microsoft.com/office/drawing/2014/main" id="{3DA133A3-8322-4AB6-887A-538C28061696}"/>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6" name="Gerader Verbinder 75">
              <a:extLst>
                <a:ext uri="{FF2B5EF4-FFF2-40B4-BE49-F238E27FC236}">
                  <a16:creationId xmlns:a16="http://schemas.microsoft.com/office/drawing/2014/main" id="{1763F120-178A-40D1-A82A-2E4D9BA4B222}"/>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7" name="Gerader Verbinder 76">
              <a:extLst>
                <a:ext uri="{FF2B5EF4-FFF2-40B4-BE49-F238E27FC236}">
                  <a16:creationId xmlns:a16="http://schemas.microsoft.com/office/drawing/2014/main" id="{F409BB41-3C37-4847-8DB0-9CF5D94625AD}"/>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8" name="Gerader Verbinder 77">
              <a:extLst>
                <a:ext uri="{FF2B5EF4-FFF2-40B4-BE49-F238E27FC236}">
                  <a16:creationId xmlns:a16="http://schemas.microsoft.com/office/drawing/2014/main" id="{4E33A040-B4D3-4573-BD79-38B162540C37}"/>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79" name="Gerader Verbinder 78">
              <a:extLst>
                <a:ext uri="{FF2B5EF4-FFF2-40B4-BE49-F238E27FC236}">
                  <a16:creationId xmlns:a16="http://schemas.microsoft.com/office/drawing/2014/main" id="{438B288F-8E58-4652-98AC-366CE0363650}"/>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0" name="Gerader Verbinder 79">
              <a:extLst>
                <a:ext uri="{FF2B5EF4-FFF2-40B4-BE49-F238E27FC236}">
                  <a16:creationId xmlns:a16="http://schemas.microsoft.com/office/drawing/2014/main" id="{4627EDDF-4725-48CD-A698-6BA9E5753D03}"/>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81" name="Gerader Verbinder 80">
              <a:extLst>
                <a:ext uri="{FF2B5EF4-FFF2-40B4-BE49-F238E27FC236}">
                  <a16:creationId xmlns:a16="http://schemas.microsoft.com/office/drawing/2014/main" id="{894E83A0-CFA3-4B96-BD81-39AB301E5B90}"/>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82" name="Gruppieren 81">
            <a:extLst>
              <a:ext uri="{FF2B5EF4-FFF2-40B4-BE49-F238E27FC236}">
                <a16:creationId xmlns:a16="http://schemas.microsoft.com/office/drawing/2014/main" id="{55EE8A88-DC8F-44A7-B104-AE0F5C8001D2}"/>
              </a:ext>
              <a:ext uri="{C183D7F6-B498-43B3-948B-1728B52AA6E4}">
                <adec:decorative xmlns:adec="http://schemas.microsoft.com/office/drawing/2017/decorative" val="1"/>
              </a:ext>
            </a:extLst>
          </p:cNvPr>
          <p:cNvGrpSpPr/>
          <p:nvPr/>
        </p:nvGrpSpPr>
        <p:grpSpPr>
          <a:xfrm>
            <a:off x="1872910" y="4599626"/>
            <a:ext cx="8858463" cy="174171"/>
            <a:chOff x="1835966" y="4162015"/>
            <a:chExt cx="8858463" cy="174171"/>
          </a:xfrm>
        </p:grpSpPr>
        <p:sp>
          <p:nvSpPr>
            <p:cNvPr id="83" name="Ellipse 234">
              <a:extLst>
                <a:ext uri="{FF2B5EF4-FFF2-40B4-BE49-F238E27FC236}">
                  <a16:creationId xmlns:a16="http://schemas.microsoft.com/office/drawing/2014/main" id="{EE82452B-60E4-4C51-82BC-CCA2E70AABF2}"/>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4" name="Ellipse 236">
              <a:extLst>
                <a:ext uri="{FF2B5EF4-FFF2-40B4-BE49-F238E27FC236}">
                  <a16:creationId xmlns:a16="http://schemas.microsoft.com/office/drawing/2014/main" id="{0FA953AE-6A30-49AB-ACDB-051FDE442310}"/>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5" name="Ellipse 238">
              <a:extLst>
                <a:ext uri="{FF2B5EF4-FFF2-40B4-BE49-F238E27FC236}">
                  <a16:creationId xmlns:a16="http://schemas.microsoft.com/office/drawing/2014/main" id="{29C9EFAF-D2A2-4FD8-BAAC-7A816BFA8382}"/>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6" name="Ellipse 240">
              <a:extLst>
                <a:ext uri="{FF2B5EF4-FFF2-40B4-BE49-F238E27FC236}">
                  <a16:creationId xmlns:a16="http://schemas.microsoft.com/office/drawing/2014/main" id="{82FCD094-57CC-4B70-97FA-1D9C45F11C89}"/>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7" name="Ellipse 242">
              <a:extLst>
                <a:ext uri="{FF2B5EF4-FFF2-40B4-BE49-F238E27FC236}">
                  <a16:creationId xmlns:a16="http://schemas.microsoft.com/office/drawing/2014/main" id="{8B4A3004-A427-4F04-825C-1C19BCF03556}"/>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8" name="Ellipse 244">
              <a:extLst>
                <a:ext uri="{FF2B5EF4-FFF2-40B4-BE49-F238E27FC236}">
                  <a16:creationId xmlns:a16="http://schemas.microsoft.com/office/drawing/2014/main" id="{CBE937C0-C4AD-43C6-8AA5-85DCB0F7800B}"/>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89" name="Ellipse 246">
              <a:extLst>
                <a:ext uri="{FF2B5EF4-FFF2-40B4-BE49-F238E27FC236}">
                  <a16:creationId xmlns:a16="http://schemas.microsoft.com/office/drawing/2014/main" id="{48478F5D-AC63-456C-A2A6-46E2C6079180}"/>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solidFill>
              <a:schemeClr val="accent6"/>
            </a:solidFill>
            <a:ln w="12700">
              <a:solidFill>
                <a:schemeClr val="accent6"/>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0" name="Ellipse 248">
              <a:extLst>
                <a:ext uri="{FF2B5EF4-FFF2-40B4-BE49-F238E27FC236}">
                  <a16:creationId xmlns:a16="http://schemas.microsoft.com/office/drawing/2014/main" id="{B87B26F3-280B-4BAC-A30B-6028AC9AADF3}"/>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1" name="Ellipse 250">
              <a:extLst>
                <a:ext uri="{FF2B5EF4-FFF2-40B4-BE49-F238E27FC236}">
                  <a16:creationId xmlns:a16="http://schemas.microsoft.com/office/drawing/2014/main" id="{62ED9F1E-FCE3-4CBC-A7C4-672C2816D899}"/>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2" name="Ellipse 252">
              <a:extLst>
                <a:ext uri="{FF2B5EF4-FFF2-40B4-BE49-F238E27FC236}">
                  <a16:creationId xmlns:a16="http://schemas.microsoft.com/office/drawing/2014/main" id="{E758D61B-A483-412E-865D-D1566EC029DC}"/>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3" name="Ellipse 254">
              <a:extLst>
                <a:ext uri="{FF2B5EF4-FFF2-40B4-BE49-F238E27FC236}">
                  <a16:creationId xmlns:a16="http://schemas.microsoft.com/office/drawing/2014/main" id="{3A79885B-A845-4504-B199-AA59BFC40826}"/>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94" name="Ellipse 256">
              <a:extLst>
                <a:ext uri="{FF2B5EF4-FFF2-40B4-BE49-F238E27FC236}">
                  <a16:creationId xmlns:a16="http://schemas.microsoft.com/office/drawing/2014/main" id="{7448D00D-9939-4654-90C0-B61DF4E4FB32}"/>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grpSp>
      <p:grpSp>
        <p:nvGrpSpPr>
          <p:cNvPr id="95" name="Gruppieren 94">
            <a:extLst>
              <a:ext uri="{FF2B5EF4-FFF2-40B4-BE49-F238E27FC236}">
                <a16:creationId xmlns:a16="http://schemas.microsoft.com/office/drawing/2014/main" id="{980EB1B1-085F-4C16-AA18-D1651CA90A86}"/>
              </a:ext>
              <a:ext uri="{C183D7F6-B498-43B3-948B-1728B52AA6E4}">
                <adec:decorative xmlns:adec="http://schemas.microsoft.com/office/drawing/2017/decorative" val="1"/>
              </a:ext>
            </a:extLst>
          </p:cNvPr>
          <p:cNvGrpSpPr/>
          <p:nvPr/>
        </p:nvGrpSpPr>
        <p:grpSpPr>
          <a:xfrm>
            <a:off x="2049387" y="2999128"/>
            <a:ext cx="8510121" cy="0"/>
            <a:chOff x="1504814" y="2488864"/>
            <a:chExt cx="8510121" cy="0"/>
          </a:xfrm>
        </p:grpSpPr>
        <p:cxnSp>
          <p:nvCxnSpPr>
            <p:cNvPr id="96" name="Gerader Verbinder 95">
              <a:extLst>
                <a:ext uri="{FF2B5EF4-FFF2-40B4-BE49-F238E27FC236}">
                  <a16:creationId xmlns:a16="http://schemas.microsoft.com/office/drawing/2014/main" id="{49D60951-28D6-479D-B250-64EC93D45FA8}"/>
                </a:ext>
              </a:extLst>
            </p:cNvPr>
            <p:cNvCxnSpPr>
              <a:cxnSpLocks/>
            </p:cNvCxnSpPr>
            <p:nvPr userDrawn="1"/>
          </p:nvCxnSpPr>
          <p:spPr>
            <a:xfrm>
              <a:off x="1504814"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97" name="Gerader Verbinder 96">
              <a:extLst>
                <a:ext uri="{FF2B5EF4-FFF2-40B4-BE49-F238E27FC236}">
                  <a16:creationId xmlns:a16="http://schemas.microsoft.com/office/drawing/2014/main" id="{5BCC5BA1-9669-4409-9A11-19731286BCAE}"/>
                </a:ext>
              </a:extLst>
            </p:cNvPr>
            <p:cNvCxnSpPr>
              <a:cxnSpLocks/>
            </p:cNvCxnSpPr>
            <p:nvPr userDrawn="1"/>
          </p:nvCxnSpPr>
          <p:spPr>
            <a:xfrm>
              <a:off x="2301137"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1" name="Gerader Verbinder 100">
              <a:extLst>
                <a:ext uri="{FF2B5EF4-FFF2-40B4-BE49-F238E27FC236}">
                  <a16:creationId xmlns:a16="http://schemas.microsoft.com/office/drawing/2014/main" id="{56D80429-1EA8-45B7-B748-86971D3A5B08}"/>
                </a:ext>
              </a:extLst>
            </p:cNvPr>
            <p:cNvCxnSpPr>
              <a:cxnSpLocks/>
            </p:cNvCxnSpPr>
            <p:nvPr userDrawn="1"/>
          </p:nvCxnSpPr>
          <p:spPr>
            <a:xfrm>
              <a:off x="308377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2" name="Gerader Verbinder 101">
              <a:extLst>
                <a:ext uri="{FF2B5EF4-FFF2-40B4-BE49-F238E27FC236}">
                  <a16:creationId xmlns:a16="http://schemas.microsoft.com/office/drawing/2014/main" id="{DC08C031-8FA5-4593-86A8-73DD069056C9}"/>
                </a:ext>
              </a:extLst>
            </p:cNvPr>
            <p:cNvCxnSpPr>
              <a:cxnSpLocks/>
            </p:cNvCxnSpPr>
            <p:nvPr userDrawn="1"/>
          </p:nvCxnSpPr>
          <p:spPr>
            <a:xfrm>
              <a:off x="388009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3" name="Gerader Verbinder 102">
              <a:extLst>
                <a:ext uri="{FF2B5EF4-FFF2-40B4-BE49-F238E27FC236}">
                  <a16:creationId xmlns:a16="http://schemas.microsoft.com/office/drawing/2014/main" id="{AC3F1058-5CC0-4F55-8238-F8A40C20FFD5}"/>
                </a:ext>
              </a:extLst>
            </p:cNvPr>
            <p:cNvCxnSpPr>
              <a:cxnSpLocks/>
            </p:cNvCxnSpPr>
            <p:nvPr userDrawn="1"/>
          </p:nvCxnSpPr>
          <p:spPr>
            <a:xfrm>
              <a:off x="4655896"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4" name="Gerader Verbinder 103">
              <a:extLst>
                <a:ext uri="{FF2B5EF4-FFF2-40B4-BE49-F238E27FC236}">
                  <a16:creationId xmlns:a16="http://schemas.microsoft.com/office/drawing/2014/main" id="{73512DCF-39ED-44A4-9108-B0FEF4FC669A}"/>
                </a:ext>
              </a:extLst>
            </p:cNvPr>
            <p:cNvCxnSpPr>
              <a:cxnSpLocks/>
            </p:cNvCxnSpPr>
            <p:nvPr userDrawn="1"/>
          </p:nvCxnSpPr>
          <p:spPr>
            <a:xfrm>
              <a:off x="5452219"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5" name="Gerader Verbinder 104">
              <a:extLst>
                <a:ext uri="{FF2B5EF4-FFF2-40B4-BE49-F238E27FC236}">
                  <a16:creationId xmlns:a16="http://schemas.microsoft.com/office/drawing/2014/main" id="{4AA9C9DE-690E-4AB4-86A2-C54F3A35314A}"/>
                </a:ext>
              </a:extLst>
            </p:cNvPr>
            <p:cNvCxnSpPr>
              <a:cxnSpLocks/>
            </p:cNvCxnSpPr>
            <p:nvPr userDrawn="1"/>
          </p:nvCxnSpPr>
          <p:spPr>
            <a:xfrm>
              <a:off x="6234858"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6" name="Gerader Verbinder 105">
              <a:extLst>
                <a:ext uri="{FF2B5EF4-FFF2-40B4-BE49-F238E27FC236}">
                  <a16:creationId xmlns:a16="http://schemas.microsoft.com/office/drawing/2014/main" id="{056FDA20-77A2-44E7-BDD5-6F8F06C2999C}"/>
                </a:ext>
              </a:extLst>
            </p:cNvPr>
            <p:cNvCxnSpPr>
              <a:cxnSpLocks/>
            </p:cNvCxnSpPr>
            <p:nvPr userDrawn="1"/>
          </p:nvCxnSpPr>
          <p:spPr>
            <a:xfrm>
              <a:off x="7031181"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7" name="Gerader Verbinder 106">
              <a:extLst>
                <a:ext uri="{FF2B5EF4-FFF2-40B4-BE49-F238E27FC236}">
                  <a16:creationId xmlns:a16="http://schemas.microsoft.com/office/drawing/2014/main" id="{DFCC3E47-BC17-4BF6-8A00-B8D5959560E4}"/>
                </a:ext>
              </a:extLst>
            </p:cNvPr>
            <p:cNvCxnSpPr>
              <a:cxnSpLocks/>
            </p:cNvCxnSpPr>
            <p:nvPr userDrawn="1"/>
          </p:nvCxnSpPr>
          <p:spPr>
            <a:xfrm>
              <a:off x="7813820"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8" name="Gerader Verbinder 107">
              <a:extLst>
                <a:ext uri="{FF2B5EF4-FFF2-40B4-BE49-F238E27FC236}">
                  <a16:creationId xmlns:a16="http://schemas.microsoft.com/office/drawing/2014/main" id="{A3164CF8-C9CC-47A3-9C15-50B0BF883428}"/>
                </a:ext>
              </a:extLst>
            </p:cNvPr>
            <p:cNvCxnSpPr>
              <a:cxnSpLocks/>
            </p:cNvCxnSpPr>
            <p:nvPr userDrawn="1"/>
          </p:nvCxnSpPr>
          <p:spPr>
            <a:xfrm>
              <a:off x="8610143"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cxnSp>
          <p:nvCxnSpPr>
            <p:cNvPr id="109" name="Gerader Verbinder 108">
              <a:extLst>
                <a:ext uri="{FF2B5EF4-FFF2-40B4-BE49-F238E27FC236}">
                  <a16:creationId xmlns:a16="http://schemas.microsoft.com/office/drawing/2014/main" id="{9A312809-1B0A-40E2-9D6B-860CCA43286B}"/>
                </a:ext>
              </a:extLst>
            </p:cNvPr>
            <p:cNvCxnSpPr>
              <a:cxnSpLocks/>
            </p:cNvCxnSpPr>
            <p:nvPr userDrawn="1"/>
          </p:nvCxnSpPr>
          <p:spPr>
            <a:xfrm>
              <a:off x="9399625" y="2488864"/>
              <a:ext cx="615310" cy="0"/>
            </a:xfrm>
            <a:prstGeom prst="line">
              <a:avLst/>
            </a:prstGeom>
            <a:ln>
              <a:solidFill>
                <a:schemeClr val="bg1"/>
              </a:solidFill>
            </a:ln>
          </p:spPr>
          <p:style>
            <a:lnRef idx="1">
              <a:schemeClr val="accent1"/>
            </a:lnRef>
            <a:fillRef idx="0">
              <a:schemeClr val="accent1"/>
            </a:fillRef>
            <a:effectRef idx="0">
              <a:schemeClr val="accent1"/>
            </a:effectRef>
            <a:fontRef idx="minor">
              <a:schemeClr val="tx1"/>
            </a:fontRef>
          </p:style>
        </p:cxnSp>
      </p:grpSp>
      <p:grpSp>
        <p:nvGrpSpPr>
          <p:cNvPr id="110" name="Gruppieren 109">
            <a:extLst>
              <a:ext uri="{FF2B5EF4-FFF2-40B4-BE49-F238E27FC236}">
                <a16:creationId xmlns:a16="http://schemas.microsoft.com/office/drawing/2014/main" id="{AF67E0BE-3828-42FB-9AA7-3F803DB2D1B4}"/>
              </a:ext>
              <a:ext uri="{C183D7F6-B498-43B3-948B-1728B52AA6E4}">
                <adec:decorative xmlns:adec="http://schemas.microsoft.com/office/drawing/2017/decorative" val="1"/>
              </a:ext>
            </a:extLst>
          </p:cNvPr>
          <p:cNvGrpSpPr/>
          <p:nvPr/>
        </p:nvGrpSpPr>
        <p:grpSpPr>
          <a:xfrm>
            <a:off x="1872910" y="2903401"/>
            <a:ext cx="8858463" cy="174171"/>
            <a:chOff x="1835966" y="4162015"/>
            <a:chExt cx="8858463" cy="174171"/>
          </a:xfrm>
        </p:grpSpPr>
        <p:sp>
          <p:nvSpPr>
            <p:cNvPr id="111" name="Ellipse 234">
              <a:extLst>
                <a:ext uri="{FF2B5EF4-FFF2-40B4-BE49-F238E27FC236}">
                  <a16:creationId xmlns:a16="http://schemas.microsoft.com/office/drawing/2014/main" id="{B5B00848-3459-4661-A7EF-E75AC9C406C3}"/>
                </a:ext>
                <a:ext uri="{C183D7F6-B498-43B3-948B-1728B52AA6E4}">
                  <adec:decorative xmlns:adec="http://schemas.microsoft.com/office/drawing/2017/decorative" val="1"/>
                </a:ext>
              </a:extLst>
            </p:cNvPr>
            <p:cNvSpPr/>
            <p:nvPr userDrawn="1"/>
          </p:nvSpPr>
          <p:spPr>
            <a:xfrm>
              <a:off x="1835966"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2" name="Ellipse 236">
              <a:extLst>
                <a:ext uri="{FF2B5EF4-FFF2-40B4-BE49-F238E27FC236}">
                  <a16:creationId xmlns:a16="http://schemas.microsoft.com/office/drawing/2014/main" id="{B894BB30-ECBC-4F62-9C74-0E3968350CBE}"/>
                </a:ext>
                <a:ext uri="{C183D7F6-B498-43B3-948B-1728B52AA6E4}">
                  <adec:decorative xmlns:adec="http://schemas.microsoft.com/office/drawing/2017/decorative" val="1"/>
                </a:ext>
              </a:extLst>
            </p:cNvPr>
            <p:cNvSpPr/>
            <p:nvPr userDrawn="1"/>
          </p:nvSpPr>
          <p:spPr>
            <a:xfrm>
              <a:off x="2625447" y="4162015"/>
              <a:ext cx="174171" cy="174171"/>
            </a:xfrm>
            <a:prstGeom prst="rect">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3" name="Ellipse 238">
              <a:extLst>
                <a:ext uri="{FF2B5EF4-FFF2-40B4-BE49-F238E27FC236}">
                  <a16:creationId xmlns:a16="http://schemas.microsoft.com/office/drawing/2014/main" id="{9CA8F390-1FEE-457A-8225-D51F7A253E9F}"/>
                </a:ext>
                <a:ext uri="{C183D7F6-B498-43B3-948B-1728B52AA6E4}">
                  <adec:decorative xmlns:adec="http://schemas.microsoft.com/office/drawing/2017/decorative" val="1"/>
                </a:ext>
              </a:extLst>
            </p:cNvPr>
            <p:cNvSpPr/>
            <p:nvPr userDrawn="1"/>
          </p:nvSpPr>
          <p:spPr>
            <a:xfrm>
              <a:off x="3414928"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4" name="Ellipse 240">
              <a:extLst>
                <a:ext uri="{FF2B5EF4-FFF2-40B4-BE49-F238E27FC236}">
                  <a16:creationId xmlns:a16="http://schemas.microsoft.com/office/drawing/2014/main" id="{4E6F774F-40ED-467D-88A2-94AE11DC5018}"/>
                </a:ext>
                <a:ext uri="{C183D7F6-B498-43B3-948B-1728B52AA6E4}">
                  <adec:decorative xmlns:adec="http://schemas.microsoft.com/office/drawing/2017/decorative" val="1"/>
                </a:ext>
              </a:extLst>
            </p:cNvPr>
            <p:cNvSpPr/>
            <p:nvPr userDrawn="1"/>
          </p:nvSpPr>
          <p:spPr>
            <a:xfrm>
              <a:off x="4204409"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5" name="Ellipse 242">
              <a:extLst>
                <a:ext uri="{FF2B5EF4-FFF2-40B4-BE49-F238E27FC236}">
                  <a16:creationId xmlns:a16="http://schemas.microsoft.com/office/drawing/2014/main" id="{EFFD4305-13D4-4942-B7CC-6DBCA01BF1AA}"/>
                </a:ext>
                <a:ext uri="{C183D7F6-B498-43B3-948B-1728B52AA6E4}">
                  <adec:decorative xmlns:adec="http://schemas.microsoft.com/office/drawing/2017/decorative" val="1"/>
                </a:ext>
              </a:extLst>
            </p:cNvPr>
            <p:cNvSpPr/>
            <p:nvPr userDrawn="1"/>
          </p:nvSpPr>
          <p:spPr>
            <a:xfrm>
              <a:off x="4993890" y="4162015"/>
              <a:ext cx="174171" cy="174171"/>
            </a:xfrm>
            <a:prstGeom prst="rect">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6" name="Ellipse 244">
              <a:extLst>
                <a:ext uri="{FF2B5EF4-FFF2-40B4-BE49-F238E27FC236}">
                  <a16:creationId xmlns:a16="http://schemas.microsoft.com/office/drawing/2014/main" id="{71A322C7-81AC-4059-88C9-E5BED09742AA}"/>
                </a:ext>
                <a:ext uri="{C183D7F6-B498-43B3-948B-1728B52AA6E4}">
                  <adec:decorative xmlns:adec="http://schemas.microsoft.com/office/drawing/2017/decorative" val="1"/>
                </a:ext>
              </a:extLst>
            </p:cNvPr>
            <p:cNvSpPr/>
            <p:nvPr userDrawn="1"/>
          </p:nvSpPr>
          <p:spPr>
            <a:xfrm>
              <a:off x="5783371"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7" name="Ellipse 246">
              <a:extLst>
                <a:ext uri="{FF2B5EF4-FFF2-40B4-BE49-F238E27FC236}">
                  <a16:creationId xmlns:a16="http://schemas.microsoft.com/office/drawing/2014/main" id="{C34BC827-F7BE-4B4C-AA4F-F9CA43CE04A5}"/>
                </a:ext>
                <a:ext uri="{C183D7F6-B498-43B3-948B-1728B52AA6E4}">
                  <adec:decorative xmlns:adec="http://schemas.microsoft.com/office/drawing/2017/decorative" val="1"/>
                </a:ext>
              </a:extLst>
            </p:cNvPr>
            <p:cNvSpPr/>
            <p:nvPr userDrawn="1"/>
          </p:nvSpPr>
          <p:spPr>
            <a:xfrm>
              <a:off x="6572852"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8" name="Ellipse 248">
              <a:extLst>
                <a:ext uri="{FF2B5EF4-FFF2-40B4-BE49-F238E27FC236}">
                  <a16:creationId xmlns:a16="http://schemas.microsoft.com/office/drawing/2014/main" id="{493D3EA3-98DA-45F8-A146-C11E2188C19F}"/>
                </a:ext>
                <a:ext uri="{C183D7F6-B498-43B3-948B-1728B52AA6E4}">
                  <adec:decorative xmlns:adec="http://schemas.microsoft.com/office/drawing/2017/decorative" val="1"/>
                </a:ext>
              </a:extLst>
            </p:cNvPr>
            <p:cNvSpPr/>
            <p:nvPr userDrawn="1"/>
          </p:nvSpPr>
          <p:spPr>
            <a:xfrm>
              <a:off x="7362333"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19" name="Ellipse 250">
              <a:extLst>
                <a:ext uri="{FF2B5EF4-FFF2-40B4-BE49-F238E27FC236}">
                  <a16:creationId xmlns:a16="http://schemas.microsoft.com/office/drawing/2014/main" id="{2471905D-4879-4E49-B008-F9AA936C6EB4}"/>
                </a:ext>
                <a:ext uri="{C183D7F6-B498-43B3-948B-1728B52AA6E4}">
                  <adec:decorative xmlns:adec="http://schemas.microsoft.com/office/drawing/2017/decorative" val="1"/>
                </a:ext>
              </a:extLst>
            </p:cNvPr>
            <p:cNvSpPr/>
            <p:nvPr userDrawn="1"/>
          </p:nvSpPr>
          <p:spPr>
            <a:xfrm>
              <a:off x="8151814"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0" name="Ellipse 252">
              <a:extLst>
                <a:ext uri="{FF2B5EF4-FFF2-40B4-BE49-F238E27FC236}">
                  <a16:creationId xmlns:a16="http://schemas.microsoft.com/office/drawing/2014/main" id="{ABC6EDE8-DC88-40DF-A932-C5D3BC7E32B1}"/>
                </a:ext>
                <a:ext uri="{C183D7F6-B498-43B3-948B-1728B52AA6E4}">
                  <adec:decorative xmlns:adec="http://schemas.microsoft.com/office/drawing/2017/decorative" val="1"/>
                </a:ext>
              </a:extLst>
            </p:cNvPr>
            <p:cNvSpPr/>
            <p:nvPr userDrawn="1"/>
          </p:nvSpPr>
          <p:spPr>
            <a:xfrm>
              <a:off x="8941295" y="4162015"/>
              <a:ext cx="174171" cy="174171"/>
            </a:xfrm>
            <a:prstGeom prst="rect">
              <a:avLst/>
            </a:prstGeom>
            <a:solidFill>
              <a:schemeClr val="bg1"/>
            </a:solid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1" name="Ellipse 254">
              <a:extLst>
                <a:ext uri="{FF2B5EF4-FFF2-40B4-BE49-F238E27FC236}">
                  <a16:creationId xmlns:a16="http://schemas.microsoft.com/office/drawing/2014/main" id="{F6056E70-C46E-4A13-8BA2-22B1D24C52CB}"/>
                </a:ext>
                <a:ext uri="{C183D7F6-B498-43B3-948B-1728B52AA6E4}">
                  <adec:decorative xmlns:adec="http://schemas.microsoft.com/office/drawing/2017/decorative" val="1"/>
                </a:ext>
              </a:extLst>
            </p:cNvPr>
            <p:cNvSpPr/>
            <p:nvPr userDrawn="1"/>
          </p:nvSpPr>
          <p:spPr>
            <a:xfrm>
              <a:off x="9730776"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sp>
          <p:nvSpPr>
            <p:cNvPr id="122" name="Ellipse 256">
              <a:extLst>
                <a:ext uri="{FF2B5EF4-FFF2-40B4-BE49-F238E27FC236}">
                  <a16:creationId xmlns:a16="http://schemas.microsoft.com/office/drawing/2014/main" id="{AA48B21D-0BDC-4CCA-AC74-C6A8A440A9CD}"/>
                </a:ext>
                <a:ext uri="{C183D7F6-B498-43B3-948B-1728B52AA6E4}">
                  <adec:decorative xmlns:adec="http://schemas.microsoft.com/office/drawing/2017/decorative" val="1"/>
                </a:ext>
              </a:extLst>
            </p:cNvPr>
            <p:cNvSpPr/>
            <p:nvPr userDrawn="1"/>
          </p:nvSpPr>
          <p:spPr>
            <a:xfrm>
              <a:off x="10520258" y="4162015"/>
              <a:ext cx="174171" cy="174171"/>
            </a:xfrm>
            <a:prstGeom prst="rect">
              <a:avLst/>
            </a:prstGeom>
            <a:noFill/>
            <a:ln w="127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de-DE"/>
            </a:p>
          </p:txBody>
        </p:sp>
      </p:grpSp>
      <p:sp>
        <p:nvSpPr>
          <p:cNvPr id="170" name="Fußzeilenplatzhalter 169">
            <a:extLst>
              <a:ext uri="{FF2B5EF4-FFF2-40B4-BE49-F238E27FC236}">
                <a16:creationId xmlns:a16="http://schemas.microsoft.com/office/drawing/2014/main" id="{23D83515-2C49-4811-A872-1DAD2FEA5A03}"/>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71" name="Foliennummernplatzhalter 170">
            <a:extLst>
              <a:ext uri="{FF2B5EF4-FFF2-40B4-BE49-F238E27FC236}">
                <a16:creationId xmlns:a16="http://schemas.microsoft.com/office/drawing/2014/main" id="{A65CE78F-C6B9-4EEC-8B5C-FBBA91D3BFB2}"/>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18</a:t>
            </a:fld>
            <a:endParaRPr lang="de-DE"/>
          </a:p>
        </p:txBody>
      </p:sp>
    </p:spTree>
    <p:extLst>
      <p:ext uri="{BB962C8B-B14F-4D97-AF65-F5344CB8AC3E}">
        <p14:creationId xmlns:p14="http://schemas.microsoft.com/office/powerpoint/2010/main" val="2292769164"/>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9" name="Titel 18">
            <a:extLst>
              <a:ext uri="{FF2B5EF4-FFF2-40B4-BE49-F238E27FC236}">
                <a16:creationId xmlns:a16="http://schemas.microsoft.com/office/drawing/2014/main" id="{D103FBC2-93DA-4F24-B8BE-37966E29D590}"/>
              </a:ext>
            </a:extLst>
          </p:cNvPr>
          <p:cNvSpPr>
            <a:spLocks noGrp="1"/>
          </p:cNvSpPr>
          <p:nvPr>
            <p:ph type="title"/>
          </p:nvPr>
        </p:nvSpPr>
        <p:spPr>
          <a:xfrm>
            <a:off x="793750" y="715939"/>
            <a:ext cx="4864608" cy="365760"/>
          </a:xfrm>
        </p:spPr>
        <p:txBody>
          <a:bodyPr rtlCol="0"/>
          <a:lstStyle/>
          <a:p>
            <a:pPr rtl="0"/>
            <a:r>
              <a:rPr lang="de-DE"/>
              <a:t>Finanzen</a:t>
            </a:r>
          </a:p>
        </p:txBody>
      </p:sp>
      <p:graphicFrame>
        <p:nvGraphicFramePr>
          <p:cNvPr id="42" name="Inhaltsplatzhalter 41">
            <a:extLst>
              <a:ext uri="{FF2B5EF4-FFF2-40B4-BE49-F238E27FC236}">
                <a16:creationId xmlns:a16="http://schemas.microsoft.com/office/drawing/2014/main" id="{34ACB7E3-8F86-4C0E-9748-3F10EBD66EC9}"/>
              </a:ext>
            </a:extLst>
          </p:cNvPr>
          <p:cNvGraphicFramePr>
            <a:graphicFrameLocks noGrp="1"/>
          </p:cNvGraphicFramePr>
          <p:nvPr>
            <p:ph sz="quarter" idx="15"/>
            <p:extLst>
              <p:ext uri="{D42A27DB-BD31-4B8C-83A1-F6EECF244321}">
                <p14:modId xmlns:p14="http://schemas.microsoft.com/office/powerpoint/2010/main" val="4030268388"/>
              </p:ext>
            </p:extLst>
          </p:nvPr>
        </p:nvGraphicFramePr>
        <p:xfrm>
          <a:off x="793750" y="1238250"/>
          <a:ext cx="5418260" cy="4807545"/>
        </p:xfrm>
        <a:graphic>
          <a:graphicData uri="http://schemas.openxmlformats.org/drawingml/2006/table">
            <a:tbl>
              <a:tblPr firstRow="1" bandRow="1">
                <a:tableStyleId>{BDBED569-4797-4DF1-A0F4-6AAB3CD982D8}</a:tableStyleId>
              </a:tblPr>
              <a:tblGrid>
                <a:gridCol w="1789463">
                  <a:extLst>
                    <a:ext uri="{9D8B030D-6E8A-4147-A177-3AD203B41FA5}">
                      <a16:colId xmlns:a16="http://schemas.microsoft.com/office/drawing/2014/main" val="1517755082"/>
                    </a:ext>
                  </a:extLst>
                </a:gridCol>
                <a:gridCol w="1013670">
                  <a:extLst>
                    <a:ext uri="{9D8B030D-6E8A-4147-A177-3AD203B41FA5}">
                      <a16:colId xmlns:a16="http://schemas.microsoft.com/office/drawing/2014/main" val="2446386500"/>
                    </a:ext>
                  </a:extLst>
                </a:gridCol>
                <a:gridCol w="1016000">
                  <a:extLst>
                    <a:ext uri="{9D8B030D-6E8A-4147-A177-3AD203B41FA5}">
                      <a16:colId xmlns:a16="http://schemas.microsoft.com/office/drawing/2014/main" val="3308918160"/>
                    </a:ext>
                  </a:extLst>
                </a:gridCol>
                <a:gridCol w="1087120">
                  <a:extLst>
                    <a:ext uri="{9D8B030D-6E8A-4147-A177-3AD203B41FA5}">
                      <a16:colId xmlns:a16="http://schemas.microsoft.com/office/drawing/2014/main" val="1854486728"/>
                    </a:ext>
                  </a:extLst>
                </a:gridCol>
                <a:gridCol w="512007">
                  <a:extLst>
                    <a:ext uri="{9D8B030D-6E8A-4147-A177-3AD203B41FA5}">
                      <a16:colId xmlns:a16="http://schemas.microsoft.com/office/drawing/2014/main" val="1808496511"/>
                    </a:ext>
                  </a:extLst>
                </a:gridCol>
              </a:tblGrid>
              <a:tr h="401050">
                <a:tc>
                  <a:txBody>
                    <a:bodyPr/>
                    <a:lstStyle/>
                    <a:p>
                      <a:pPr algn="r" rtl="0"/>
                      <a:endParaRPr lang="de-DE" sz="1200" cap="all" spc="400" baseline="0" noProof="0">
                        <a:solidFill>
                          <a:schemeClr val="bg1"/>
                        </a:solidFill>
                        <a:latin typeface="Arial" panose="020B0604020202020204" pitchFamily="34" charset="0"/>
                      </a:endParaRPr>
                    </a:p>
                  </a:txBody>
                  <a:tcPr anchor="ctr"/>
                </a:tc>
                <a:tc>
                  <a:txBody>
                    <a:bodyPr/>
                    <a:lstStyle/>
                    <a:p>
                      <a:pPr algn="r" rtl="0"/>
                      <a:r>
                        <a:rPr lang="de-DE" sz="1200" b="1" cap="all" spc="200" noProof="0">
                          <a:solidFill>
                            <a:schemeClr val="bg1"/>
                          </a:solidFill>
                        </a:rPr>
                        <a:t>Jahr 1</a:t>
                      </a:r>
                      <a:endParaRPr lang="de-DE" sz="1200" b="1" cap="all" spc="200" baseline="0" noProof="0">
                        <a:solidFill>
                          <a:schemeClr val="bg1"/>
                        </a:solidFill>
                        <a:latin typeface="Arial" panose="020B0604020202020204" pitchFamily="34" charset="0"/>
                      </a:endParaRPr>
                    </a:p>
                  </a:txBody>
                  <a:tcPr anchor="ctr"/>
                </a:tc>
                <a:tc>
                  <a:txBody>
                    <a:bodyPr/>
                    <a:lstStyle/>
                    <a:p>
                      <a:pPr algn="r" rtl="0"/>
                      <a:r>
                        <a:rPr lang="de-DE" sz="1200" b="1" cap="all" spc="200" noProof="0">
                          <a:solidFill>
                            <a:schemeClr val="bg1"/>
                          </a:solidFill>
                        </a:rPr>
                        <a:t>Jahr 2</a:t>
                      </a:r>
                      <a:endParaRPr lang="de-DE" sz="1200" b="1" cap="all" spc="200" baseline="0" noProof="0">
                        <a:solidFill>
                          <a:schemeClr val="bg1"/>
                        </a:solidFill>
                        <a:latin typeface="Arial" panose="020B0604020202020204" pitchFamily="34" charset="0"/>
                      </a:endParaRPr>
                    </a:p>
                  </a:txBody>
                  <a:tcPr anchor="ctr"/>
                </a:tc>
                <a:tc>
                  <a:txBody>
                    <a:bodyPr/>
                    <a:lstStyle/>
                    <a:p>
                      <a:pPr algn="r" rtl="0"/>
                      <a:r>
                        <a:rPr lang="de-DE" sz="1200" b="1" cap="all" spc="200" noProof="0">
                          <a:solidFill>
                            <a:schemeClr val="bg1"/>
                          </a:solidFill>
                        </a:rPr>
                        <a:t>Jahr 3</a:t>
                      </a:r>
                      <a:endParaRPr lang="de-DE" sz="1200" b="1" cap="all" spc="200" baseline="0" noProof="0">
                        <a:solidFill>
                          <a:schemeClr val="bg1"/>
                        </a:solidFill>
                        <a:latin typeface="Arial" panose="020B0604020202020204" pitchFamily="34" charset="0"/>
                      </a:endParaRPr>
                    </a:p>
                  </a:txBody>
                  <a:tcPr anchor="ctr"/>
                </a:tc>
                <a:tc>
                  <a:txBody>
                    <a:bodyPr/>
                    <a:lstStyle/>
                    <a:p>
                      <a:pPr algn="r" rtl="0"/>
                      <a:endParaRPr lang="de-DE" sz="1200" b="0" cap="all" spc="400" baseline="0" noProof="0">
                        <a:solidFill>
                          <a:schemeClr val="bg1"/>
                        </a:solidFill>
                        <a:latin typeface="Arial" panose="020B0604020202020204" pitchFamily="34" charset="0"/>
                      </a:endParaRPr>
                    </a:p>
                  </a:txBody>
                  <a:tcPr anchor="ctr"/>
                </a:tc>
                <a:extLst>
                  <a:ext uri="{0D108BD9-81ED-4DB2-BD59-A6C34878D82A}">
                    <a16:rowId xmlns:a16="http://schemas.microsoft.com/office/drawing/2014/main" val="3100351803"/>
                  </a:ext>
                </a:extLst>
              </a:tr>
              <a:tr h="345510">
                <a:tc>
                  <a:txBody>
                    <a:bodyPr/>
                    <a:lstStyle/>
                    <a:p>
                      <a:pPr algn="l" rtl="0" fontAlgn="base"/>
                      <a:r>
                        <a:rPr lang="de-DE" sz="1200" b="0" u="none" strike="noStrike" noProof="0">
                          <a:solidFill>
                            <a:schemeClr val="bg1"/>
                          </a:solidFill>
                          <a:effectLst/>
                        </a:rPr>
                        <a:t>Einzelhändler</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5 000​</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40 000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160 000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2801628125"/>
                  </a:ext>
                </a:extLst>
              </a:tr>
              <a:tr h="347469">
                <a:tc>
                  <a:txBody>
                    <a:bodyPr/>
                    <a:lstStyle/>
                    <a:p>
                      <a:pPr algn="l" rtl="0" fontAlgn="base"/>
                      <a:r>
                        <a:rPr lang="de-DE" sz="1200" b="0" u="none" strike="noStrike" noProof="0">
                          <a:solidFill>
                            <a:schemeClr val="bg1"/>
                          </a:solidFill>
                          <a:effectLst/>
                        </a:rPr>
                        <a:t>Benutzer</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400 000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1 600 000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3635382780"/>
                  </a:ext>
                </a:extLst>
              </a:tr>
              <a:tr h="347468">
                <a:tc>
                  <a:txBody>
                    <a:bodyPr/>
                    <a:lstStyle/>
                    <a:p>
                      <a:pPr algn="l" rtl="0" fontAlgn="base"/>
                      <a:r>
                        <a:rPr lang="de-DE" sz="1200" b="0" u="none" strike="noStrike" noProof="0">
                          <a:solidFill>
                            <a:schemeClr val="bg1"/>
                          </a:solidFill>
                          <a:effectLst/>
                        </a:rPr>
                        <a:t>Umsätze</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4 000 000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16 000 000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2282084003"/>
                  </a:ext>
                </a:extLst>
              </a:tr>
              <a:tr h="347469">
                <a:tc>
                  <a:txBody>
                    <a:bodyPr/>
                    <a:lstStyle/>
                    <a:p>
                      <a:pPr algn="l" rtl="0" fontAlgn="base"/>
                      <a:r>
                        <a:rPr lang="de-DE" sz="1200" b="0" u="none" strike="noStrike" noProof="0">
                          <a:solidFill>
                            <a:schemeClr val="bg1"/>
                          </a:solidFill>
                          <a:effectLst/>
                        </a:rPr>
                        <a:t>Mittlerer Preis pro Verkauf</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75</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80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90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1849756459"/>
                  </a:ext>
                </a:extLst>
              </a:tr>
              <a:tr h="367088">
                <a:tc>
                  <a:txBody>
                    <a:bodyPr/>
                    <a:lstStyle/>
                    <a:p>
                      <a:pPr algn="l" rtl="0" fontAlgn="base"/>
                      <a:r>
                        <a:rPr lang="de-DE" sz="1200" b="0" u="none" strike="noStrike" noProof="0">
                          <a:solidFill>
                            <a:schemeClr val="bg1"/>
                          </a:solidFill>
                          <a:effectLst/>
                        </a:rPr>
                        <a:t>Umsatzerlös @ 15 %</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5 625 000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48 000 000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216 000 000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4151575269"/>
                  </a:ext>
                </a:extLst>
              </a:tr>
              <a:tr h="346379">
                <a:tc>
                  <a:txBody>
                    <a:bodyPr/>
                    <a:lstStyle/>
                    <a:p>
                      <a:pPr algn="l" rtl="0" fontAlgn="base"/>
                      <a:r>
                        <a:rPr lang="de-DE" sz="1200" b="1" u="none" strike="noStrike" cap="all" spc="200" noProof="0">
                          <a:solidFill>
                            <a:schemeClr val="bg1"/>
                          </a:solidFill>
                          <a:effectLst/>
                        </a:rPr>
                        <a:t>Bruttogewinn</a:t>
                      </a:r>
                      <a:endParaRPr lang="de-DE" sz="1200" b="0" i="0" cap="all" spc="200" baseline="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5 625 000​</a:t>
                      </a:r>
                      <a:endParaRPr lang="de-DE" sz="1200" b="0" i="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48 000 000</a:t>
                      </a:r>
                      <a:r>
                        <a:rPr lang="de-DE" sz="1200" b="0" noProof="0">
                          <a:solidFill>
                            <a:schemeClr val="bg1"/>
                          </a:solidFill>
                          <a:effectLst/>
                        </a:rPr>
                        <a:t>​</a:t>
                      </a:r>
                      <a:endParaRPr lang="de-DE" sz="1200" b="0" i="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216 000 000</a:t>
                      </a:r>
                      <a:r>
                        <a:rPr lang="de-DE" sz="1200" b="0" noProof="0">
                          <a:solidFill>
                            <a:schemeClr val="bg1"/>
                          </a:solidFill>
                          <a:effectLst/>
                        </a:rPr>
                        <a:t>​</a:t>
                      </a:r>
                      <a:endParaRPr lang="de-DE" sz="1200" b="0" i="0" noProof="0">
                        <a:solidFill>
                          <a:schemeClr val="bg1"/>
                        </a:solidFill>
                        <a:effectLst/>
                        <a:latin typeface="Arial" panose="020B0604020202020204" pitchFamily="34" charset="0"/>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Arial" panose="020B0604020202020204" pitchFamily="34" charset="0"/>
                      </a:endParaRPr>
                    </a:p>
                  </a:txBody>
                  <a:tcPr anchor="ctr"/>
                </a:tc>
                <a:extLst>
                  <a:ext uri="{0D108BD9-81ED-4DB2-BD59-A6C34878D82A}">
                    <a16:rowId xmlns:a16="http://schemas.microsoft.com/office/drawing/2014/main" val="3550227705"/>
                  </a:ext>
                </a:extLst>
              </a:tr>
              <a:tr h="353132">
                <a:tc>
                  <a:txBody>
                    <a:bodyPr/>
                    <a:lstStyle/>
                    <a:p>
                      <a:pPr algn="l" rtl="0" fontAlgn="base"/>
                      <a:r>
                        <a:rPr lang="de-DE" sz="1200" b="0" u="none" strike="noStrike" noProof="0">
                          <a:solidFill>
                            <a:schemeClr val="bg1"/>
                          </a:solidFill>
                          <a:effectLst/>
                        </a:rPr>
                        <a:t>Ausgaben</a:t>
                      </a:r>
                      <a:endParaRPr lang="de-DE" sz="1200" b="0" i="0" noProof="0">
                        <a:solidFill>
                          <a:schemeClr val="bg1"/>
                        </a:solidFill>
                        <a:effectLst/>
                        <a:latin typeface="+mn-lt"/>
                      </a:endParaRPr>
                    </a:p>
                  </a:txBody>
                  <a:tcPr anchor="ctr"/>
                </a:tc>
                <a:tc>
                  <a:txBody>
                    <a:bodyPr/>
                    <a:lstStyle/>
                    <a:p>
                      <a:pPr algn="l"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tc>
                  <a:txBody>
                    <a:bodyPr/>
                    <a:lstStyle/>
                    <a:p>
                      <a:pPr algn="l"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tc>
                  <a:txBody>
                    <a:bodyPr/>
                    <a:lstStyle/>
                    <a:p>
                      <a:pPr algn="l"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tc>
                  <a:txBody>
                    <a:bodyPr/>
                    <a:lstStyle/>
                    <a:p>
                      <a:pPr algn="r"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2110867358"/>
                  </a:ext>
                </a:extLst>
              </a:tr>
              <a:tr h="357645">
                <a:tc>
                  <a:txBody>
                    <a:bodyPr/>
                    <a:lstStyle/>
                    <a:p>
                      <a:pPr algn="l" rtl="0" fontAlgn="base">
                        <a:buFont typeface="Arial" panose="020B0604020202020204" pitchFamily="34" charset="0"/>
                        <a:buNone/>
                      </a:pPr>
                      <a:r>
                        <a:rPr lang="de-DE" sz="1200" b="0" u="none" strike="noStrike" noProof="0">
                          <a:solidFill>
                            <a:schemeClr val="bg1"/>
                          </a:solidFill>
                          <a:effectLst/>
                        </a:rPr>
                        <a:t>   Vertrieb und Marketing</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5 062 500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38 400 000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151 200 000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l" rtl="0" fontAlgn="auto"/>
                      <a:r>
                        <a:rPr lang="de-DE" sz="1200" b="0" u="none" strike="noStrike" noProof="0">
                          <a:solidFill>
                            <a:schemeClr val="bg1"/>
                          </a:solidFill>
                          <a:effectLst/>
                        </a:rPr>
                        <a:t>​</a:t>
                      </a:r>
                      <a:endParaRPr lang="de-DE" sz="1200" b="0" i="0" u="none" strike="noStrike" noProof="0">
                        <a:solidFill>
                          <a:schemeClr val="bg1"/>
                        </a:solidFill>
                        <a:effectLst/>
                        <a:latin typeface="+mn-lt"/>
                      </a:endParaRPr>
                    </a:p>
                  </a:txBody>
                  <a:tcPr anchor="ctr"/>
                </a:tc>
                <a:extLst>
                  <a:ext uri="{0D108BD9-81ED-4DB2-BD59-A6C34878D82A}">
                    <a16:rowId xmlns:a16="http://schemas.microsoft.com/office/drawing/2014/main" val="4268114081"/>
                  </a:ext>
                </a:extLst>
              </a:tr>
              <a:tr h="350458">
                <a:tc>
                  <a:txBody>
                    <a:bodyPr/>
                    <a:lstStyle/>
                    <a:p>
                      <a:pPr algn="l" rtl="0" fontAlgn="base">
                        <a:buFont typeface="Arial" panose="020B0604020202020204" pitchFamily="34" charset="0"/>
                        <a:buNone/>
                      </a:pPr>
                      <a:r>
                        <a:rPr lang="de-DE" sz="1200" b="0" u="none" strike="noStrike" noProof="0">
                          <a:solidFill>
                            <a:schemeClr val="bg1"/>
                          </a:solidFill>
                          <a:effectLst/>
                        </a:rPr>
                        <a:t>   Kundendienst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1 687 500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9 600 000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21 600 000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l" rtl="0" fontAlgn="base"/>
                      <a:r>
                        <a:rPr lang="de-DE" sz="1200" b="0" u="none" strike="noStrike" noProof="0">
                          <a:solidFill>
                            <a:schemeClr val="bg1"/>
                          </a:solidFill>
                          <a:effectLst/>
                        </a:rPr>
                        <a:t>70 %</a:t>
                      </a:r>
                      <a:r>
                        <a:rPr lang="de-DE" sz="1200" b="0" noProof="0">
                          <a:solidFill>
                            <a:schemeClr val="bg1"/>
                          </a:solidFill>
                          <a:effectLst/>
                        </a:rPr>
                        <a:t>​</a:t>
                      </a:r>
                      <a:endParaRPr lang="de-DE" sz="1200" b="0" i="0" noProof="0">
                        <a:solidFill>
                          <a:schemeClr val="bg1"/>
                        </a:solidFill>
                        <a:effectLst/>
                        <a:latin typeface="+mn-lt"/>
                      </a:endParaRPr>
                    </a:p>
                  </a:txBody>
                  <a:tcPr anchor="ctr"/>
                </a:tc>
                <a:extLst>
                  <a:ext uri="{0D108BD9-81ED-4DB2-BD59-A6C34878D82A}">
                    <a16:rowId xmlns:a16="http://schemas.microsoft.com/office/drawing/2014/main" val="1537267748"/>
                  </a:ext>
                </a:extLst>
              </a:tr>
              <a:tr h="335761">
                <a:tc>
                  <a:txBody>
                    <a:bodyPr/>
                    <a:lstStyle/>
                    <a:p>
                      <a:pPr algn="l" rtl="0" fontAlgn="base">
                        <a:buFont typeface="Arial" panose="020B0604020202020204" pitchFamily="34" charset="0"/>
                        <a:buNone/>
                      </a:pPr>
                      <a:r>
                        <a:rPr lang="de-DE" sz="1200" b="0" u="none" strike="noStrike" noProof="0">
                          <a:solidFill>
                            <a:schemeClr val="bg1"/>
                          </a:solidFill>
                          <a:effectLst/>
                        </a:rPr>
                        <a:t>   Produktentwicklung</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562 500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2 400 000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10 800 000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l" rtl="0" fontAlgn="base"/>
                      <a:r>
                        <a:rPr lang="de-DE" sz="1200" b="0" u="none" strike="noStrike" noProof="0">
                          <a:solidFill>
                            <a:schemeClr val="bg1"/>
                          </a:solidFill>
                          <a:effectLst/>
                        </a:rPr>
                        <a:t>10 %</a:t>
                      </a:r>
                      <a:r>
                        <a:rPr lang="de-DE" sz="1200" b="0" noProof="0">
                          <a:solidFill>
                            <a:schemeClr val="bg1"/>
                          </a:solidFill>
                          <a:effectLst/>
                        </a:rPr>
                        <a:t>​</a:t>
                      </a:r>
                      <a:endParaRPr lang="de-DE" sz="1200" b="0" i="0" noProof="0">
                        <a:solidFill>
                          <a:schemeClr val="bg1"/>
                        </a:solidFill>
                        <a:effectLst/>
                        <a:latin typeface="+mn-lt"/>
                      </a:endParaRPr>
                    </a:p>
                  </a:txBody>
                  <a:tcPr anchor="ctr"/>
                </a:tc>
                <a:extLst>
                  <a:ext uri="{0D108BD9-81ED-4DB2-BD59-A6C34878D82A}">
                    <a16:rowId xmlns:a16="http://schemas.microsoft.com/office/drawing/2014/main" val="1691341114"/>
                  </a:ext>
                </a:extLst>
              </a:tr>
              <a:tr h="341185">
                <a:tc>
                  <a:txBody>
                    <a:bodyPr/>
                    <a:lstStyle/>
                    <a:p>
                      <a:pPr algn="l" rtl="0" fontAlgn="base">
                        <a:buFont typeface="Arial" panose="020B0604020202020204" pitchFamily="34" charset="0"/>
                        <a:buNone/>
                      </a:pPr>
                      <a:r>
                        <a:rPr lang="de-DE" sz="1200" b="0" u="none" strike="noStrike" noProof="0">
                          <a:solidFill>
                            <a:schemeClr val="bg1"/>
                          </a:solidFill>
                          <a:effectLst/>
                        </a:rPr>
                        <a:t>   Forschung</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281 250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2 400 000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r" rtl="0" fontAlgn="base"/>
                      <a:r>
                        <a:rPr lang="de-DE" sz="1200" b="0" u="none" strike="noStrike" noProof="0">
                          <a:solidFill>
                            <a:schemeClr val="bg1"/>
                          </a:solidFill>
                          <a:effectLst/>
                        </a:rPr>
                        <a:t>4 320 000</a:t>
                      </a:r>
                      <a:r>
                        <a:rPr lang="de-DE" sz="1200" b="0" noProof="0">
                          <a:solidFill>
                            <a:schemeClr val="bg1"/>
                          </a:solidFill>
                          <a:effectLst/>
                        </a:rPr>
                        <a:t>​</a:t>
                      </a:r>
                      <a:endParaRPr lang="de-DE" sz="1200" b="0" i="0" noProof="0">
                        <a:solidFill>
                          <a:schemeClr val="bg1"/>
                        </a:solidFill>
                        <a:effectLst/>
                        <a:latin typeface="+mn-lt"/>
                      </a:endParaRPr>
                    </a:p>
                  </a:txBody>
                  <a:tcPr anchor="ctr"/>
                </a:tc>
                <a:tc>
                  <a:txBody>
                    <a:bodyPr/>
                    <a:lstStyle/>
                    <a:p>
                      <a:pPr algn="l" rtl="0" fontAlgn="base"/>
                      <a:r>
                        <a:rPr lang="de-DE" sz="1200" b="0" u="none" strike="noStrike" noProof="0">
                          <a:solidFill>
                            <a:schemeClr val="bg1"/>
                          </a:solidFill>
                          <a:effectLst/>
                        </a:rPr>
                        <a:t>5 %</a:t>
                      </a:r>
                      <a:r>
                        <a:rPr lang="de-DE" sz="1200" b="0" noProof="0">
                          <a:solidFill>
                            <a:schemeClr val="bg1"/>
                          </a:solidFill>
                          <a:effectLst/>
                        </a:rPr>
                        <a:t>​</a:t>
                      </a:r>
                      <a:endParaRPr lang="de-DE" sz="1200" b="0" i="0" noProof="0">
                        <a:solidFill>
                          <a:schemeClr val="bg1"/>
                        </a:solidFill>
                        <a:effectLst/>
                        <a:latin typeface="+mn-lt"/>
                      </a:endParaRPr>
                    </a:p>
                  </a:txBody>
                  <a:tcPr anchor="ctr"/>
                </a:tc>
                <a:extLst>
                  <a:ext uri="{0D108BD9-81ED-4DB2-BD59-A6C34878D82A}">
                    <a16:rowId xmlns:a16="http://schemas.microsoft.com/office/drawing/2014/main" val="280917110"/>
                  </a:ext>
                </a:extLst>
              </a:tr>
              <a:tr h="345247">
                <a:tc>
                  <a:txBody>
                    <a:bodyPr/>
                    <a:lstStyle/>
                    <a:p>
                      <a:pPr algn="l" rtl="0" fontAlgn="base"/>
                      <a:r>
                        <a:rPr lang="de-DE" sz="1200" b="1" u="none" strike="noStrike" cap="all" spc="200" noProof="0">
                          <a:solidFill>
                            <a:schemeClr val="bg1"/>
                          </a:solidFill>
                          <a:effectLst/>
                        </a:rPr>
                        <a:t>Ausgaben gesamt</a:t>
                      </a:r>
                      <a:endParaRPr lang="de-DE" sz="1200" b="0" i="0" cap="all" spc="200" baseline="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7 593 750</a:t>
                      </a:r>
                      <a:r>
                        <a:rPr lang="de-DE" sz="1200" b="0" noProof="0">
                          <a:solidFill>
                            <a:schemeClr val="bg1"/>
                          </a:solidFill>
                          <a:effectLst/>
                        </a:rPr>
                        <a:t>​</a:t>
                      </a:r>
                      <a:endParaRPr lang="de-DE" sz="1200" b="0" i="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52 800 000</a:t>
                      </a:r>
                      <a:r>
                        <a:rPr lang="de-DE" sz="1200" b="0" noProof="0">
                          <a:solidFill>
                            <a:schemeClr val="bg1"/>
                          </a:solidFill>
                          <a:effectLst/>
                        </a:rPr>
                        <a:t>​</a:t>
                      </a:r>
                      <a:endParaRPr lang="de-DE" sz="1200" b="0" i="0" noProof="0">
                        <a:solidFill>
                          <a:schemeClr val="bg1"/>
                        </a:solidFill>
                        <a:effectLst/>
                        <a:latin typeface="Arial" panose="020B0604020202020204" pitchFamily="34" charset="0"/>
                      </a:endParaRPr>
                    </a:p>
                  </a:txBody>
                  <a:tcPr anchor="ctr"/>
                </a:tc>
                <a:tc>
                  <a:txBody>
                    <a:bodyPr/>
                    <a:lstStyle/>
                    <a:p>
                      <a:pPr algn="r" rtl="0" fontAlgn="base"/>
                      <a:r>
                        <a:rPr lang="de-DE" sz="1200" b="1" u="none" strike="noStrike" noProof="0">
                          <a:solidFill>
                            <a:schemeClr val="bg1"/>
                          </a:solidFill>
                          <a:effectLst/>
                        </a:rPr>
                        <a:t>187 920 000</a:t>
                      </a:r>
                      <a:r>
                        <a:rPr lang="de-DE" sz="1200" b="0" noProof="0">
                          <a:solidFill>
                            <a:schemeClr val="bg1"/>
                          </a:solidFill>
                          <a:effectLst/>
                        </a:rPr>
                        <a:t>​</a:t>
                      </a:r>
                      <a:endParaRPr lang="de-DE" sz="1200" b="0" i="0" noProof="0">
                        <a:solidFill>
                          <a:schemeClr val="bg1"/>
                        </a:solidFill>
                        <a:effectLst/>
                        <a:latin typeface="Arial" panose="020B0604020202020204" pitchFamily="34" charset="0"/>
                      </a:endParaRPr>
                    </a:p>
                  </a:txBody>
                  <a:tcPr anchor="ctr"/>
                </a:tc>
                <a:tc>
                  <a:txBody>
                    <a:bodyPr/>
                    <a:lstStyle/>
                    <a:p>
                      <a:pPr algn="l" rtl="0" fontAlgn="base"/>
                      <a:r>
                        <a:rPr lang="de-DE" sz="1200" b="0" u="none" strike="noStrike" noProof="0" dirty="0">
                          <a:solidFill>
                            <a:schemeClr val="bg1"/>
                          </a:solidFill>
                          <a:effectLst/>
                        </a:rPr>
                        <a:t>2 %</a:t>
                      </a:r>
                      <a:r>
                        <a:rPr lang="de-DE" sz="1200" b="0" noProof="0" dirty="0">
                          <a:solidFill>
                            <a:schemeClr val="bg1"/>
                          </a:solidFill>
                          <a:effectLst/>
                        </a:rPr>
                        <a:t>​</a:t>
                      </a:r>
                      <a:endParaRPr lang="de-DE" sz="1200" b="0" i="0" noProof="0" dirty="0">
                        <a:solidFill>
                          <a:schemeClr val="bg1"/>
                        </a:solidFill>
                        <a:effectLst/>
                        <a:latin typeface="Arial" panose="020B0604020202020204" pitchFamily="34" charset="0"/>
                      </a:endParaRPr>
                    </a:p>
                  </a:txBody>
                  <a:tcPr anchor="ctr"/>
                </a:tc>
                <a:extLst>
                  <a:ext uri="{0D108BD9-81ED-4DB2-BD59-A6C34878D82A}">
                    <a16:rowId xmlns:a16="http://schemas.microsoft.com/office/drawing/2014/main" val="3098074008"/>
                  </a:ext>
                </a:extLst>
              </a:tr>
            </a:tbl>
          </a:graphicData>
        </a:graphic>
      </p:graphicFrame>
      <p:sp>
        <p:nvSpPr>
          <p:cNvPr id="11" name="Fußzeilenplatzhalter 10">
            <a:extLst>
              <a:ext uri="{FF2B5EF4-FFF2-40B4-BE49-F238E27FC236}">
                <a16:creationId xmlns:a16="http://schemas.microsoft.com/office/drawing/2014/main" id="{D326A7AE-D42B-4931-9C9A-68C7909D88C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pic>
        <p:nvPicPr>
          <p:cNvPr id="46" name="Bildplatzhalter 45" descr="Eine Nahaufnahme einer Person mit Brille und die Maße der Augen">
            <a:extLst>
              <a:ext uri="{FF2B5EF4-FFF2-40B4-BE49-F238E27FC236}">
                <a16:creationId xmlns:a16="http://schemas.microsoft.com/office/drawing/2014/main" id="{4CCDE114-C87D-4D8A-AC71-4CEECD759FE8}"/>
              </a:ext>
            </a:extLst>
          </p:cNvPr>
          <p:cNvPicPr>
            <a:picLocks noGrp="1" noChangeAspect="1"/>
          </p:cNvPicPr>
          <p:nvPr>
            <p:ph type="pic" sz="quarter" idx="13"/>
          </p:nvPr>
        </p:nvPicPr>
        <p:blipFill>
          <a:blip r:embed="rId3" cstate="email">
            <a:extLst>
              <a:ext uri="{28A0092B-C50C-407E-A947-70E740481C1C}">
                <a14:useLocalDpi xmlns:a14="http://schemas.microsoft.com/office/drawing/2010/main"/>
              </a:ext>
            </a:extLst>
          </a:blip>
          <a:srcRect/>
          <a:stretch>
            <a:fillRect/>
          </a:stretch>
        </p:blipFill>
        <p:spPr>
          <a:xfrm>
            <a:off x="7179733" y="0"/>
            <a:ext cx="5012267" cy="6867376"/>
          </a:xfrm>
          <a:prstGeom prst="rect">
            <a:avLst/>
          </a:prstGeom>
        </p:spPr>
      </p:pic>
      <p:sp>
        <p:nvSpPr>
          <p:cNvPr id="12" name="Foliennummernplatzhalter 11">
            <a:extLst>
              <a:ext uri="{FF2B5EF4-FFF2-40B4-BE49-F238E27FC236}">
                <a16:creationId xmlns:a16="http://schemas.microsoft.com/office/drawing/2014/main" id="{09EE126B-B5CD-4FEC-A36A-5B51A1CE257E}"/>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19</a:t>
            </a:fld>
            <a:endParaRPr lang="de-DE"/>
          </a:p>
        </p:txBody>
      </p:sp>
    </p:spTree>
    <p:extLst>
      <p:ext uri="{BB962C8B-B14F-4D97-AF65-F5344CB8AC3E}">
        <p14:creationId xmlns:p14="http://schemas.microsoft.com/office/powerpoint/2010/main" val="3168340832"/>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Bildplatzhalter 6" descr="Ein Bild, das Im Haus, Licht enthält.&#10;&#10;Automatisch generierte Beschreibung">
            <a:extLst>
              <a:ext uri="{FF2B5EF4-FFF2-40B4-BE49-F238E27FC236}">
                <a16:creationId xmlns:a16="http://schemas.microsoft.com/office/drawing/2014/main" id="{5432476D-FF9D-D9EB-D9D8-CDF05ADB28DD}"/>
              </a:ext>
            </a:extLst>
          </p:cNvPr>
          <p:cNvPicPr>
            <a:picLocks noGrp="1" noChangeAspect="1"/>
          </p:cNvPicPr>
          <p:nvPr>
            <p:ph type="pic" sz="quarter" idx="13"/>
          </p:nvPr>
        </p:nvPicPr>
        <p:blipFill>
          <a:blip r:embed="rId3"/>
          <a:srcRect t="10574" b="10574"/>
          <a:stretch>
            <a:fillRect/>
          </a:stretch>
        </p:blipFill>
        <p:spPr/>
      </p:pic>
      <p:sp>
        <p:nvSpPr>
          <p:cNvPr id="20" name="Titel 19">
            <a:extLst>
              <a:ext uri="{FF2B5EF4-FFF2-40B4-BE49-F238E27FC236}">
                <a16:creationId xmlns:a16="http://schemas.microsoft.com/office/drawing/2014/main" id="{2E468DC9-F7EA-4DDD-A3C6-7FED01F0AB9B}"/>
              </a:ext>
            </a:extLst>
          </p:cNvPr>
          <p:cNvSpPr>
            <a:spLocks noGrp="1"/>
          </p:cNvSpPr>
          <p:nvPr>
            <p:ph type="title"/>
          </p:nvPr>
        </p:nvSpPr>
        <p:spPr>
          <a:xfrm>
            <a:off x="0" y="1669756"/>
            <a:ext cx="6019802" cy="3513714"/>
          </a:xfrm>
        </p:spPr>
        <p:txBody>
          <a:bodyPr rtlCol="0"/>
          <a:lstStyle/>
          <a:p>
            <a:pPr rtl="0"/>
            <a:r>
              <a:rPr lang="de-DE" dirty="0"/>
              <a:t>Was ist ein Infinity Spiegel?</a:t>
            </a:r>
          </a:p>
        </p:txBody>
      </p:sp>
      <p:sp>
        <p:nvSpPr>
          <p:cNvPr id="30" name="Textplatzhalter 29">
            <a:extLst>
              <a:ext uri="{FF2B5EF4-FFF2-40B4-BE49-F238E27FC236}">
                <a16:creationId xmlns:a16="http://schemas.microsoft.com/office/drawing/2014/main" id="{E1840D15-B3C7-4446-9131-8F222F601B1B}"/>
              </a:ext>
            </a:extLst>
          </p:cNvPr>
          <p:cNvSpPr>
            <a:spLocks noGrp="1"/>
          </p:cNvSpPr>
          <p:nvPr>
            <p:ph type="body" sz="quarter" idx="15"/>
          </p:nvPr>
        </p:nvSpPr>
        <p:spPr>
          <a:xfrm>
            <a:off x="584624" y="3174386"/>
            <a:ext cx="4850550" cy="1731145"/>
          </a:xfrm>
        </p:spPr>
        <p:txBody>
          <a:bodyPr rtlCol="0">
            <a:normAutofit/>
          </a:bodyPr>
          <a:lstStyle/>
          <a:p>
            <a:pPr rtl="0"/>
            <a:r>
              <a:rPr lang="de-DE" dirty="0"/>
              <a:t>Ein Infinity-Spiegel ist ein Spiegel, der die Illusion erzeugt in einen unendlich tiefen Raum zu schauen.</a:t>
            </a:r>
          </a:p>
        </p:txBody>
      </p:sp>
      <p:sp>
        <p:nvSpPr>
          <p:cNvPr id="4" name="Fußzeilenplatzhalter 3">
            <a:extLst>
              <a:ext uri="{FF2B5EF4-FFF2-40B4-BE49-F238E27FC236}">
                <a16:creationId xmlns:a16="http://schemas.microsoft.com/office/drawing/2014/main" id="{3135B157-1771-47C0-A2ED-DBE01811C6B5}"/>
              </a:ext>
            </a:extLst>
          </p:cNvPr>
          <p:cNvSpPr>
            <a:spLocks noGrp="1"/>
          </p:cNvSpPr>
          <p:nvPr>
            <p:ph type="ftr" sz="quarter" idx="11"/>
          </p:nvPr>
        </p:nvSpPr>
        <p:spPr>
          <a:xfrm>
            <a:off x="4038600" y="6356350"/>
            <a:ext cx="4114800" cy="365125"/>
          </a:xfrm>
        </p:spPr>
        <p:txBody>
          <a:bodyPr rtlCol="0"/>
          <a:lstStyle/>
          <a:p>
            <a:pPr rtl="0"/>
            <a:r>
              <a:rPr lang="de-DE" dirty="0"/>
              <a:t>OOP-Projekt</a:t>
            </a:r>
          </a:p>
        </p:txBody>
      </p:sp>
      <p:sp>
        <p:nvSpPr>
          <p:cNvPr id="5" name="Foliennummernplatzhalter 4">
            <a:extLst>
              <a:ext uri="{FF2B5EF4-FFF2-40B4-BE49-F238E27FC236}">
                <a16:creationId xmlns:a16="http://schemas.microsoft.com/office/drawing/2014/main" id="{06774A57-DC9F-44C5-B707-3B57BDBE4437}"/>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a:t>2</a:t>
            </a:fld>
            <a:endParaRPr lang="de-DE"/>
          </a:p>
        </p:txBody>
      </p:sp>
    </p:spTree>
    <p:extLst>
      <p:ext uri="{BB962C8B-B14F-4D97-AF65-F5344CB8AC3E}">
        <p14:creationId xmlns:p14="http://schemas.microsoft.com/office/powerpoint/2010/main" val="277377105"/>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 name="Titel 48">
            <a:extLst>
              <a:ext uri="{FF2B5EF4-FFF2-40B4-BE49-F238E27FC236}">
                <a16:creationId xmlns:a16="http://schemas.microsoft.com/office/drawing/2014/main" id="{4B590098-81C1-4249-B3A2-EA9785C89F87}"/>
              </a:ext>
            </a:extLst>
          </p:cNvPr>
          <p:cNvSpPr>
            <a:spLocks noGrp="1"/>
          </p:cNvSpPr>
          <p:nvPr>
            <p:ph type="title"/>
          </p:nvPr>
        </p:nvSpPr>
        <p:spPr>
          <a:xfrm>
            <a:off x="2452698" y="1566777"/>
            <a:ext cx="7286604" cy="634323"/>
          </a:xfrm>
        </p:spPr>
        <p:txBody>
          <a:bodyPr rtlCol="0"/>
          <a:lstStyle/>
          <a:p>
            <a:pPr rtl="0"/>
            <a:r>
              <a:rPr lang="de-DE"/>
              <a:t>Das Team in Person</a:t>
            </a:r>
          </a:p>
        </p:txBody>
      </p:sp>
      <p:pic>
        <p:nvPicPr>
          <p:cNvPr id="21" name="Bildplatzhalter 20" descr="Porträtfoto des Teammitglieds">
            <a:extLst>
              <a:ext uri="{FF2B5EF4-FFF2-40B4-BE49-F238E27FC236}">
                <a16:creationId xmlns:a16="http://schemas.microsoft.com/office/drawing/2014/main" id="{7B3A7BB2-D754-4C1F-BBD1-08ACE735E49E}"/>
              </a:ext>
            </a:extLst>
          </p:cNvPr>
          <p:cNvPicPr>
            <a:picLocks noGrp="1" noChangeAspect="1"/>
          </p:cNvPicPr>
          <p:nvPr>
            <p:ph type="pic" sz="quarter" idx="15"/>
          </p:nvPr>
        </p:nvPicPr>
        <p:blipFill rotWithShape="1">
          <a:blip r:embed="rId3" cstate="email">
            <a:extLst>
              <a:ext uri="{28A0092B-C50C-407E-A947-70E740481C1C}">
                <a14:useLocalDpi xmlns:a14="http://schemas.microsoft.com/office/drawing/2010/main"/>
              </a:ext>
            </a:extLst>
          </a:blip>
          <a:srcRect/>
          <a:stretch/>
        </p:blipFill>
        <p:spPr>
          <a:xfrm>
            <a:off x="1803737" y="2804053"/>
            <a:ext cx="1487419" cy="1498417"/>
          </a:xfrm>
        </p:spPr>
      </p:pic>
      <p:sp>
        <p:nvSpPr>
          <p:cNvPr id="6" name="Textplatzhalter 5">
            <a:extLst>
              <a:ext uri="{FF2B5EF4-FFF2-40B4-BE49-F238E27FC236}">
                <a16:creationId xmlns:a16="http://schemas.microsoft.com/office/drawing/2014/main" id="{ECD612B0-CA10-4130-B168-DF81E13876EC}"/>
              </a:ext>
            </a:extLst>
          </p:cNvPr>
          <p:cNvSpPr>
            <a:spLocks noGrp="1"/>
          </p:cNvSpPr>
          <p:nvPr>
            <p:ph type="body" sz="quarter" idx="18"/>
          </p:nvPr>
        </p:nvSpPr>
        <p:spPr>
          <a:xfrm>
            <a:off x="1488239" y="4570546"/>
            <a:ext cx="2118414" cy="332113"/>
          </a:xfrm>
        </p:spPr>
        <p:txBody>
          <a:bodyPr rtlCol="0">
            <a:normAutofit/>
          </a:bodyPr>
          <a:lstStyle/>
          <a:p>
            <a:pPr rtl="0"/>
            <a:r>
              <a:rPr lang="de-DE"/>
              <a:t>Takuma Hayashi​​</a:t>
            </a:r>
          </a:p>
        </p:txBody>
      </p:sp>
      <p:sp>
        <p:nvSpPr>
          <p:cNvPr id="7" name="Textplatzhalter 6">
            <a:extLst>
              <a:ext uri="{FF2B5EF4-FFF2-40B4-BE49-F238E27FC236}">
                <a16:creationId xmlns:a16="http://schemas.microsoft.com/office/drawing/2014/main" id="{4A624D75-824F-4CC8-9323-2E23CB884A56}"/>
              </a:ext>
            </a:extLst>
          </p:cNvPr>
          <p:cNvSpPr>
            <a:spLocks noGrp="1"/>
          </p:cNvSpPr>
          <p:nvPr>
            <p:ph type="body" sz="quarter" idx="19"/>
          </p:nvPr>
        </p:nvSpPr>
        <p:spPr>
          <a:xfrm>
            <a:off x="1488239" y="4886780"/>
            <a:ext cx="2118414" cy="531393"/>
          </a:xfrm>
        </p:spPr>
        <p:txBody>
          <a:bodyPr rtlCol="0"/>
          <a:lstStyle/>
          <a:p>
            <a:pPr rtl="0"/>
            <a:r>
              <a:rPr lang="de-DE"/>
              <a:t>Vorsitzender</a:t>
            </a:r>
          </a:p>
        </p:txBody>
      </p:sp>
      <p:pic>
        <p:nvPicPr>
          <p:cNvPr id="23" name="Bildplatzhalter 22" descr="Porträtfoto des Teammitglieds">
            <a:extLst>
              <a:ext uri="{FF2B5EF4-FFF2-40B4-BE49-F238E27FC236}">
                <a16:creationId xmlns:a16="http://schemas.microsoft.com/office/drawing/2014/main" id="{5008DFBC-FDF6-43E4-ACE9-92DFEA05B14F}"/>
              </a:ext>
            </a:extLst>
          </p:cNvPr>
          <p:cNvPicPr>
            <a:picLocks noGrp="1" noChangeAspect="1"/>
          </p:cNvPicPr>
          <p:nvPr>
            <p:ph type="pic" sz="quarter" idx="20"/>
          </p:nvPr>
        </p:nvPicPr>
        <p:blipFill rotWithShape="1">
          <a:blip r:embed="rId4" cstate="email">
            <a:extLst>
              <a:ext uri="{28A0092B-C50C-407E-A947-70E740481C1C}">
                <a14:useLocalDpi xmlns:a14="http://schemas.microsoft.com/office/drawing/2010/main"/>
              </a:ext>
            </a:extLst>
          </a:blip>
          <a:srcRect/>
          <a:stretch/>
        </p:blipFill>
        <p:spPr>
          <a:xfrm>
            <a:off x="4175961" y="2804053"/>
            <a:ext cx="1487419" cy="1498417"/>
          </a:xfrm>
        </p:spPr>
      </p:pic>
      <p:sp>
        <p:nvSpPr>
          <p:cNvPr id="11" name="Textplatzhalter 10">
            <a:extLst>
              <a:ext uri="{FF2B5EF4-FFF2-40B4-BE49-F238E27FC236}">
                <a16:creationId xmlns:a16="http://schemas.microsoft.com/office/drawing/2014/main" id="{F72949CD-9D3F-427D-B9F4-D4BC669A1EBC}"/>
              </a:ext>
            </a:extLst>
          </p:cNvPr>
          <p:cNvSpPr>
            <a:spLocks noGrp="1"/>
          </p:cNvSpPr>
          <p:nvPr>
            <p:ph type="body" sz="quarter" idx="23"/>
          </p:nvPr>
        </p:nvSpPr>
        <p:spPr>
          <a:xfrm>
            <a:off x="3860463" y="4570546"/>
            <a:ext cx="2118414" cy="332113"/>
          </a:xfrm>
        </p:spPr>
        <p:txBody>
          <a:bodyPr rtlCol="0"/>
          <a:lstStyle/>
          <a:p>
            <a:pPr rtl="0"/>
            <a:r>
              <a:rPr lang="de-DE"/>
              <a:t>Mirjam Nilsson​​</a:t>
            </a:r>
          </a:p>
        </p:txBody>
      </p:sp>
      <p:sp>
        <p:nvSpPr>
          <p:cNvPr id="12" name="Textplatzhalter 11">
            <a:extLst>
              <a:ext uri="{FF2B5EF4-FFF2-40B4-BE49-F238E27FC236}">
                <a16:creationId xmlns:a16="http://schemas.microsoft.com/office/drawing/2014/main" id="{C2135DE6-D742-4873-90DE-D377ACDAC2CF}"/>
              </a:ext>
            </a:extLst>
          </p:cNvPr>
          <p:cNvSpPr>
            <a:spLocks noGrp="1"/>
          </p:cNvSpPr>
          <p:nvPr>
            <p:ph type="body" sz="quarter" idx="24"/>
          </p:nvPr>
        </p:nvSpPr>
        <p:spPr>
          <a:xfrm>
            <a:off x="3860463" y="4886780"/>
            <a:ext cx="2118414" cy="531393"/>
          </a:xfrm>
        </p:spPr>
        <p:txBody>
          <a:bodyPr rtlCol="0"/>
          <a:lstStyle/>
          <a:p>
            <a:pPr rtl="0"/>
            <a:r>
              <a:rPr lang="de-DE"/>
              <a:t>Geschäftsführer</a:t>
            </a:r>
          </a:p>
        </p:txBody>
      </p:sp>
      <p:pic>
        <p:nvPicPr>
          <p:cNvPr id="25" name="Bildplatzhalter 24" descr="Porträtfoto des Teammitglieds">
            <a:extLst>
              <a:ext uri="{FF2B5EF4-FFF2-40B4-BE49-F238E27FC236}">
                <a16:creationId xmlns:a16="http://schemas.microsoft.com/office/drawing/2014/main" id="{1CBBE1EF-8A0E-4660-93D4-16195F55622A}"/>
              </a:ext>
            </a:extLst>
          </p:cNvPr>
          <p:cNvPicPr>
            <a:picLocks noGrp="1" noChangeAspect="1"/>
          </p:cNvPicPr>
          <p:nvPr>
            <p:ph type="pic" sz="quarter" idx="21"/>
          </p:nvPr>
        </p:nvPicPr>
        <p:blipFill rotWithShape="1">
          <a:blip r:embed="rId5" cstate="email">
            <a:extLst>
              <a:ext uri="{28A0092B-C50C-407E-A947-70E740481C1C}">
                <a14:useLocalDpi xmlns:a14="http://schemas.microsoft.com/office/drawing/2010/main"/>
              </a:ext>
            </a:extLst>
          </a:blip>
          <a:srcRect/>
          <a:stretch/>
        </p:blipFill>
        <p:spPr>
          <a:xfrm>
            <a:off x="6548185" y="2804053"/>
            <a:ext cx="1487419" cy="1498417"/>
          </a:xfrm>
        </p:spPr>
      </p:pic>
      <p:sp>
        <p:nvSpPr>
          <p:cNvPr id="13" name="Textplatzhalter 12">
            <a:extLst>
              <a:ext uri="{FF2B5EF4-FFF2-40B4-BE49-F238E27FC236}">
                <a16:creationId xmlns:a16="http://schemas.microsoft.com/office/drawing/2014/main" id="{47B3AD41-1FE5-49CB-8A4E-D4849B52B19A}"/>
              </a:ext>
            </a:extLst>
          </p:cNvPr>
          <p:cNvSpPr>
            <a:spLocks noGrp="1"/>
          </p:cNvSpPr>
          <p:nvPr>
            <p:ph type="body" sz="quarter" idx="25"/>
          </p:nvPr>
        </p:nvSpPr>
        <p:spPr>
          <a:xfrm>
            <a:off x="6232687" y="4570546"/>
            <a:ext cx="2118414" cy="332113"/>
          </a:xfrm>
        </p:spPr>
        <p:txBody>
          <a:bodyPr rtlCol="0">
            <a:normAutofit/>
          </a:bodyPr>
          <a:lstStyle/>
          <a:p>
            <a:pPr rtl="0"/>
            <a:r>
              <a:rPr lang="de-DE"/>
              <a:t>Flora Berggren​​</a:t>
            </a:r>
          </a:p>
        </p:txBody>
      </p:sp>
      <p:sp>
        <p:nvSpPr>
          <p:cNvPr id="14" name="Textplatzhalter 13">
            <a:extLst>
              <a:ext uri="{FF2B5EF4-FFF2-40B4-BE49-F238E27FC236}">
                <a16:creationId xmlns:a16="http://schemas.microsoft.com/office/drawing/2014/main" id="{0DF2FA86-F417-4CF1-AA96-86CEC9266FA3}"/>
              </a:ext>
            </a:extLst>
          </p:cNvPr>
          <p:cNvSpPr>
            <a:spLocks noGrp="1"/>
          </p:cNvSpPr>
          <p:nvPr>
            <p:ph type="body" sz="quarter" idx="26"/>
          </p:nvPr>
        </p:nvSpPr>
        <p:spPr>
          <a:xfrm>
            <a:off x="6232687" y="4886780"/>
            <a:ext cx="2118414" cy="531393"/>
          </a:xfrm>
        </p:spPr>
        <p:txBody>
          <a:bodyPr rtlCol="0"/>
          <a:lstStyle/>
          <a:p>
            <a:pPr rtl="0"/>
            <a:r>
              <a:rPr lang="de-DE"/>
              <a:t>Betriebsleiter</a:t>
            </a:r>
          </a:p>
        </p:txBody>
      </p:sp>
      <p:pic>
        <p:nvPicPr>
          <p:cNvPr id="27" name="Bildplatzhalter 26" descr="Porträtfoto des Teammitglieds">
            <a:extLst>
              <a:ext uri="{FF2B5EF4-FFF2-40B4-BE49-F238E27FC236}">
                <a16:creationId xmlns:a16="http://schemas.microsoft.com/office/drawing/2014/main" id="{61636076-17B6-4189-9E02-9522B5D845A5}"/>
              </a:ext>
            </a:extLst>
          </p:cNvPr>
          <p:cNvPicPr>
            <a:picLocks noGrp="1" noChangeAspect="1"/>
          </p:cNvPicPr>
          <p:nvPr>
            <p:ph type="pic" sz="quarter" idx="22"/>
          </p:nvPr>
        </p:nvPicPr>
        <p:blipFill rotWithShape="1">
          <a:blip r:embed="rId6" cstate="email">
            <a:extLst>
              <a:ext uri="{28A0092B-C50C-407E-A947-70E740481C1C}">
                <a14:useLocalDpi xmlns:a14="http://schemas.microsoft.com/office/drawing/2010/main"/>
              </a:ext>
            </a:extLst>
          </a:blip>
          <a:srcRect/>
          <a:stretch/>
        </p:blipFill>
        <p:spPr>
          <a:xfrm>
            <a:off x="8920409" y="2804053"/>
            <a:ext cx="1487419" cy="1498417"/>
          </a:xfrm>
        </p:spPr>
      </p:pic>
      <p:sp>
        <p:nvSpPr>
          <p:cNvPr id="15" name="Textplatzhalter 14">
            <a:extLst>
              <a:ext uri="{FF2B5EF4-FFF2-40B4-BE49-F238E27FC236}">
                <a16:creationId xmlns:a16="http://schemas.microsoft.com/office/drawing/2014/main" id="{02A02D31-8F04-4F7D-80D7-63235BCF72C4}"/>
              </a:ext>
            </a:extLst>
          </p:cNvPr>
          <p:cNvSpPr>
            <a:spLocks noGrp="1"/>
          </p:cNvSpPr>
          <p:nvPr>
            <p:ph type="body" sz="quarter" idx="27"/>
          </p:nvPr>
        </p:nvSpPr>
        <p:spPr>
          <a:xfrm>
            <a:off x="8604911" y="4570546"/>
            <a:ext cx="2118415" cy="332113"/>
          </a:xfrm>
        </p:spPr>
        <p:txBody>
          <a:bodyPr rtlCol="0">
            <a:normAutofit/>
          </a:bodyPr>
          <a:lstStyle/>
          <a:p>
            <a:pPr rtl="0"/>
            <a:r>
              <a:rPr lang="de-DE"/>
              <a:t>Rajesh Santoshi​​</a:t>
            </a:r>
          </a:p>
        </p:txBody>
      </p:sp>
      <p:sp>
        <p:nvSpPr>
          <p:cNvPr id="16" name="Textplatzhalter 15">
            <a:extLst>
              <a:ext uri="{FF2B5EF4-FFF2-40B4-BE49-F238E27FC236}">
                <a16:creationId xmlns:a16="http://schemas.microsoft.com/office/drawing/2014/main" id="{6FB54806-880A-4646-9759-138039CF74A6}"/>
              </a:ext>
            </a:extLst>
          </p:cNvPr>
          <p:cNvSpPr>
            <a:spLocks noGrp="1"/>
          </p:cNvSpPr>
          <p:nvPr>
            <p:ph type="body" sz="quarter" idx="28"/>
          </p:nvPr>
        </p:nvSpPr>
        <p:spPr>
          <a:xfrm>
            <a:off x="8604911" y="4886780"/>
            <a:ext cx="2118415" cy="531393"/>
          </a:xfrm>
        </p:spPr>
        <p:txBody>
          <a:bodyPr rtlCol="0"/>
          <a:lstStyle/>
          <a:p>
            <a:pPr rtl="0"/>
            <a:r>
              <a:rPr lang="de-DE"/>
              <a:t>Ressortleiter Marketing</a:t>
            </a:r>
          </a:p>
        </p:txBody>
      </p:sp>
      <p:sp>
        <p:nvSpPr>
          <p:cNvPr id="18" name="Fußzeilenplatzhalter 17">
            <a:extLst>
              <a:ext uri="{FF2B5EF4-FFF2-40B4-BE49-F238E27FC236}">
                <a16:creationId xmlns:a16="http://schemas.microsoft.com/office/drawing/2014/main" id="{EECE930A-E403-4C63-82E5-F7F84990A384}"/>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9" name="Foliennummernplatzhalter 18">
            <a:extLst>
              <a:ext uri="{FF2B5EF4-FFF2-40B4-BE49-F238E27FC236}">
                <a16:creationId xmlns:a16="http://schemas.microsoft.com/office/drawing/2014/main" id="{74E25067-A5AE-4CD6-9383-5050461A9EEF}"/>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20</a:t>
            </a:fld>
            <a:endParaRPr lang="de-DE"/>
          </a:p>
        </p:txBody>
      </p:sp>
    </p:spTree>
    <p:extLst>
      <p:ext uri="{BB962C8B-B14F-4D97-AF65-F5344CB8AC3E}">
        <p14:creationId xmlns:p14="http://schemas.microsoft.com/office/powerpoint/2010/main" val="10019647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platzhalter 3">
            <a:extLst>
              <a:ext uri="{FF2B5EF4-FFF2-40B4-BE49-F238E27FC236}">
                <a16:creationId xmlns:a16="http://schemas.microsoft.com/office/drawing/2014/main" id="{AC2ACCF9-0672-4707-BFAE-8EB35588C930}"/>
              </a:ext>
            </a:extLst>
          </p:cNvPr>
          <p:cNvSpPr>
            <a:spLocks noGrp="1"/>
          </p:cNvSpPr>
          <p:nvPr>
            <p:ph type="title"/>
          </p:nvPr>
        </p:nvSpPr>
        <p:spPr>
          <a:xfrm>
            <a:off x="2452698" y="1187753"/>
            <a:ext cx="7286604" cy="634323"/>
          </a:xfrm>
          <a:noFill/>
          <a:ln>
            <a:noFill/>
            <a:prstDash/>
          </a:ln>
          <a:effectLst/>
        </p:spPr>
        <p:txBody>
          <a:bodyPr rot="0" spcFirstLastPara="0" vertOverflow="overflow" horzOverflow="overflow" vert="horz" wrap="square" lIns="91440" tIns="45720" rIns="91440" bIns="45720" numCol="1" spcCol="0" rtlCol="0" fromWordArt="0" anchor="t" anchorCtr="0" forceAA="0" compatLnSpc="1">
            <a:prstTxWarp prst="textNoShape">
              <a:avLst/>
            </a:prstTxWarp>
            <a:noAutofit/>
          </a:bodyPr>
          <a:lstStyle/>
          <a:p>
            <a:pPr lvl="0" rtl="0"/>
            <a:r>
              <a:rPr lang="de-DE"/>
              <a:t>Das gesamte Team</a:t>
            </a:r>
          </a:p>
        </p:txBody>
      </p:sp>
      <p:pic>
        <p:nvPicPr>
          <p:cNvPr id="81" name="Bildplatzhalter 80" descr="Porträtfoto des Teammitglieds">
            <a:extLst>
              <a:ext uri="{FF2B5EF4-FFF2-40B4-BE49-F238E27FC236}">
                <a16:creationId xmlns:a16="http://schemas.microsoft.com/office/drawing/2014/main" id="{0DB37D96-B3FF-4447-834B-29A9DF7E1FA0}"/>
              </a:ext>
            </a:extLst>
          </p:cNvPr>
          <p:cNvPicPr>
            <a:picLocks noGrp="1" noChangeAspect="1"/>
          </p:cNvPicPr>
          <p:nvPr>
            <p:ph type="pic" sz="quarter" idx="29"/>
          </p:nvPr>
        </p:nvPicPr>
        <p:blipFill rotWithShape="1">
          <a:blip r:embed="rId3" cstate="email">
            <a:extLst>
              <a:ext uri="{28A0092B-C50C-407E-A947-70E740481C1C}">
                <a14:useLocalDpi xmlns:a14="http://schemas.microsoft.com/office/drawing/2010/main"/>
              </a:ext>
            </a:extLst>
          </a:blip>
          <a:srcRect/>
          <a:stretch/>
        </p:blipFill>
        <p:spPr>
          <a:xfrm>
            <a:off x="2002390" y="2327255"/>
            <a:ext cx="950588" cy="685062"/>
          </a:xfrm>
        </p:spPr>
      </p:pic>
      <p:sp>
        <p:nvSpPr>
          <p:cNvPr id="65" name="Textplatzhalter 64">
            <a:extLst>
              <a:ext uri="{FF2B5EF4-FFF2-40B4-BE49-F238E27FC236}">
                <a16:creationId xmlns:a16="http://schemas.microsoft.com/office/drawing/2014/main" id="{6CEA7312-3725-4A0E-B001-3767172A4DE2}"/>
              </a:ext>
            </a:extLst>
          </p:cNvPr>
          <p:cNvSpPr>
            <a:spLocks noGrp="1"/>
          </p:cNvSpPr>
          <p:nvPr>
            <p:ph type="body" sz="quarter" idx="30"/>
          </p:nvPr>
        </p:nvSpPr>
        <p:spPr>
          <a:xfrm>
            <a:off x="1418477" y="3263610"/>
            <a:ext cx="2118414" cy="332113"/>
          </a:xfrm>
        </p:spPr>
        <p:txBody>
          <a:bodyPr rtlCol="0"/>
          <a:lstStyle/>
          <a:p>
            <a:pPr rtl="0"/>
            <a:r>
              <a:rPr lang="de-DE"/>
              <a:t>Takuma Hayashi​</a:t>
            </a:r>
          </a:p>
        </p:txBody>
      </p:sp>
      <p:sp>
        <p:nvSpPr>
          <p:cNvPr id="66" name="Textplatzhalter 65">
            <a:extLst>
              <a:ext uri="{FF2B5EF4-FFF2-40B4-BE49-F238E27FC236}">
                <a16:creationId xmlns:a16="http://schemas.microsoft.com/office/drawing/2014/main" id="{25F71493-5163-4C3D-A1BD-749603AB4548}"/>
              </a:ext>
            </a:extLst>
          </p:cNvPr>
          <p:cNvSpPr>
            <a:spLocks noGrp="1"/>
          </p:cNvSpPr>
          <p:nvPr>
            <p:ph type="body" sz="quarter" idx="31"/>
          </p:nvPr>
        </p:nvSpPr>
        <p:spPr>
          <a:xfrm>
            <a:off x="1418477" y="3579845"/>
            <a:ext cx="2118414" cy="390545"/>
          </a:xfrm>
        </p:spPr>
        <p:txBody>
          <a:bodyPr rtlCol="0"/>
          <a:lstStyle/>
          <a:p>
            <a:pPr rtl="0"/>
            <a:r>
              <a:rPr lang="de-DE"/>
              <a:t>Vorsitzender</a:t>
            </a:r>
          </a:p>
        </p:txBody>
      </p:sp>
      <p:pic>
        <p:nvPicPr>
          <p:cNvPr id="89" name="Bildplatzhalter 88" descr="Porträtfoto des Teammitglieds">
            <a:extLst>
              <a:ext uri="{FF2B5EF4-FFF2-40B4-BE49-F238E27FC236}">
                <a16:creationId xmlns:a16="http://schemas.microsoft.com/office/drawing/2014/main" id="{81297F37-F134-415A-BFBA-F2908399124B}"/>
              </a:ext>
            </a:extLst>
          </p:cNvPr>
          <p:cNvPicPr>
            <a:picLocks noGrp="1" noChangeAspect="1"/>
          </p:cNvPicPr>
          <p:nvPr>
            <p:ph type="pic" sz="quarter" idx="41"/>
          </p:nvPr>
        </p:nvPicPr>
        <p:blipFill rotWithShape="1">
          <a:blip r:embed="rId4" cstate="email">
            <a:extLst>
              <a:ext uri="{28A0092B-C50C-407E-A947-70E740481C1C}">
                <a14:useLocalDpi xmlns:a14="http://schemas.microsoft.com/office/drawing/2010/main"/>
              </a:ext>
            </a:extLst>
          </a:blip>
          <a:srcRect/>
          <a:stretch/>
        </p:blipFill>
        <p:spPr>
          <a:xfrm>
            <a:off x="2002390" y="4154796"/>
            <a:ext cx="950588" cy="685062"/>
          </a:xfrm>
        </p:spPr>
      </p:pic>
      <p:sp>
        <p:nvSpPr>
          <p:cNvPr id="56" name="Textplatzhalter 55">
            <a:extLst>
              <a:ext uri="{FF2B5EF4-FFF2-40B4-BE49-F238E27FC236}">
                <a16:creationId xmlns:a16="http://schemas.microsoft.com/office/drawing/2014/main" id="{B0CF947B-F255-4AC2-AF7D-44B6B25500DF}"/>
              </a:ext>
            </a:extLst>
          </p:cNvPr>
          <p:cNvSpPr>
            <a:spLocks noGrp="1"/>
          </p:cNvSpPr>
          <p:nvPr>
            <p:ph type="body" sz="quarter" idx="18"/>
          </p:nvPr>
        </p:nvSpPr>
        <p:spPr>
          <a:xfrm>
            <a:off x="1418477" y="5098599"/>
            <a:ext cx="2118414" cy="332113"/>
          </a:xfrm>
        </p:spPr>
        <p:txBody>
          <a:bodyPr rtlCol="0"/>
          <a:lstStyle/>
          <a:p>
            <a:pPr rtl="0"/>
            <a:r>
              <a:rPr lang="de-DE"/>
              <a:t>Graham Barnes​</a:t>
            </a:r>
          </a:p>
        </p:txBody>
      </p:sp>
      <p:sp>
        <p:nvSpPr>
          <p:cNvPr id="57" name="Textplatzhalter 56">
            <a:extLst>
              <a:ext uri="{FF2B5EF4-FFF2-40B4-BE49-F238E27FC236}">
                <a16:creationId xmlns:a16="http://schemas.microsoft.com/office/drawing/2014/main" id="{9023533B-4648-409F-B807-F3DC9EDFF2AC}"/>
              </a:ext>
            </a:extLst>
          </p:cNvPr>
          <p:cNvSpPr>
            <a:spLocks noGrp="1"/>
          </p:cNvSpPr>
          <p:nvPr>
            <p:ph type="body" sz="quarter" idx="19"/>
          </p:nvPr>
        </p:nvSpPr>
        <p:spPr>
          <a:xfrm>
            <a:off x="1418477" y="5414833"/>
            <a:ext cx="2118414" cy="332113"/>
          </a:xfrm>
        </p:spPr>
        <p:txBody>
          <a:bodyPr rtlCol="0"/>
          <a:lstStyle/>
          <a:p>
            <a:pPr rtl="0"/>
            <a:r>
              <a:rPr lang="de-DE"/>
              <a:t>Ressortleiter Produkt</a:t>
            </a:r>
          </a:p>
        </p:txBody>
      </p:sp>
      <p:pic>
        <p:nvPicPr>
          <p:cNvPr id="83" name="Bildplatzhalter 82" descr="Porträtfoto des Teammitglieds">
            <a:extLst>
              <a:ext uri="{FF2B5EF4-FFF2-40B4-BE49-F238E27FC236}">
                <a16:creationId xmlns:a16="http://schemas.microsoft.com/office/drawing/2014/main" id="{2E4A589E-786B-463B-8DF7-CA41DD0A204C}"/>
              </a:ext>
            </a:extLst>
          </p:cNvPr>
          <p:cNvPicPr>
            <a:picLocks noGrp="1" noChangeAspect="1"/>
          </p:cNvPicPr>
          <p:nvPr>
            <p:ph type="pic" sz="quarter" idx="42"/>
          </p:nvPr>
        </p:nvPicPr>
        <p:blipFill rotWithShape="1">
          <a:blip r:embed="rId5" cstate="email">
            <a:extLst>
              <a:ext uri="{28A0092B-C50C-407E-A947-70E740481C1C}">
                <a14:useLocalDpi xmlns:a14="http://schemas.microsoft.com/office/drawing/2010/main"/>
              </a:ext>
            </a:extLst>
          </a:blip>
          <a:srcRect/>
          <a:stretch/>
        </p:blipFill>
        <p:spPr>
          <a:xfrm>
            <a:off x="4422929" y="2319234"/>
            <a:ext cx="950588" cy="685062"/>
          </a:xfrm>
        </p:spPr>
      </p:pic>
      <p:sp>
        <p:nvSpPr>
          <p:cNvPr id="67" name="Textplatzhalter 66">
            <a:extLst>
              <a:ext uri="{FF2B5EF4-FFF2-40B4-BE49-F238E27FC236}">
                <a16:creationId xmlns:a16="http://schemas.microsoft.com/office/drawing/2014/main" id="{9664E4E5-3D93-4509-9139-0A14B33A1613}"/>
              </a:ext>
            </a:extLst>
          </p:cNvPr>
          <p:cNvSpPr>
            <a:spLocks noGrp="1"/>
          </p:cNvSpPr>
          <p:nvPr>
            <p:ph type="body" sz="quarter" idx="35"/>
          </p:nvPr>
        </p:nvSpPr>
        <p:spPr>
          <a:xfrm>
            <a:off x="3839016" y="3263610"/>
            <a:ext cx="2118414" cy="332113"/>
          </a:xfrm>
        </p:spPr>
        <p:txBody>
          <a:bodyPr rtlCol="0"/>
          <a:lstStyle/>
          <a:p>
            <a:pPr rtl="0"/>
            <a:r>
              <a:rPr lang="de-DE"/>
              <a:t>Mirjam Nilsson​​</a:t>
            </a:r>
          </a:p>
        </p:txBody>
      </p:sp>
      <p:sp>
        <p:nvSpPr>
          <p:cNvPr id="68" name="Textplatzhalter 67">
            <a:extLst>
              <a:ext uri="{FF2B5EF4-FFF2-40B4-BE49-F238E27FC236}">
                <a16:creationId xmlns:a16="http://schemas.microsoft.com/office/drawing/2014/main" id="{AD6F12FC-0EFA-4DAC-8AAF-5D91709926DD}"/>
              </a:ext>
            </a:extLst>
          </p:cNvPr>
          <p:cNvSpPr>
            <a:spLocks noGrp="1"/>
          </p:cNvSpPr>
          <p:nvPr>
            <p:ph type="body" sz="quarter" idx="36"/>
          </p:nvPr>
        </p:nvSpPr>
        <p:spPr>
          <a:xfrm>
            <a:off x="3839016" y="3579845"/>
            <a:ext cx="2118414" cy="390545"/>
          </a:xfrm>
        </p:spPr>
        <p:txBody>
          <a:bodyPr rtlCol="0"/>
          <a:lstStyle/>
          <a:p>
            <a:pPr rtl="0"/>
            <a:r>
              <a:rPr lang="de-DE"/>
              <a:t>Geschäftsführer</a:t>
            </a:r>
          </a:p>
        </p:txBody>
      </p:sp>
      <p:pic>
        <p:nvPicPr>
          <p:cNvPr id="91" name="Bildplatzhalter 90" descr="Porträtfoto des Teammitglieds">
            <a:extLst>
              <a:ext uri="{FF2B5EF4-FFF2-40B4-BE49-F238E27FC236}">
                <a16:creationId xmlns:a16="http://schemas.microsoft.com/office/drawing/2014/main" id="{E341D00F-0175-4E15-8366-2378C6E2A44E}"/>
              </a:ext>
            </a:extLst>
          </p:cNvPr>
          <p:cNvPicPr>
            <a:picLocks noGrp="1" noChangeAspect="1"/>
          </p:cNvPicPr>
          <p:nvPr>
            <p:ph type="pic" sz="quarter" idx="43"/>
          </p:nvPr>
        </p:nvPicPr>
        <p:blipFill rotWithShape="1">
          <a:blip r:embed="rId6" cstate="email">
            <a:extLst>
              <a:ext uri="{28A0092B-C50C-407E-A947-70E740481C1C}">
                <a14:useLocalDpi xmlns:a14="http://schemas.microsoft.com/office/drawing/2010/main"/>
              </a:ext>
            </a:extLst>
          </a:blip>
          <a:srcRect/>
          <a:stretch/>
        </p:blipFill>
        <p:spPr>
          <a:xfrm>
            <a:off x="4422929" y="4146775"/>
            <a:ext cx="950588" cy="685062"/>
          </a:xfrm>
        </p:spPr>
      </p:pic>
      <p:sp>
        <p:nvSpPr>
          <p:cNvPr id="58" name="Textplatzhalter 57">
            <a:extLst>
              <a:ext uri="{FF2B5EF4-FFF2-40B4-BE49-F238E27FC236}">
                <a16:creationId xmlns:a16="http://schemas.microsoft.com/office/drawing/2014/main" id="{23299CC1-2C81-4E16-B7C6-F769B7F4A08E}"/>
              </a:ext>
            </a:extLst>
          </p:cNvPr>
          <p:cNvSpPr>
            <a:spLocks noGrp="1"/>
          </p:cNvSpPr>
          <p:nvPr>
            <p:ph type="body" sz="quarter" idx="23"/>
          </p:nvPr>
        </p:nvSpPr>
        <p:spPr>
          <a:xfrm>
            <a:off x="3839016" y="5098599"/>
            <a:ext cx="2118414" cy="332113"/>
          </a:xfrm>
        </p:spPr>
        <p:txBody>
          <a:bodyPr rtlCol="0"/>
          <a:lstStyle/>
          <a:p>
            <a:pPr rtl="0"/>
            <a:r>
              <a:rPr lang="de-DE"/>
              <a:t>Rowan Murphy</a:t>
            </a:r>
          </a:p>
        </p:txBody>
      </p:sp>
      <p:sp>
        <p:nvSpPr>
          <p:cNvPr id="59" name="Textplatzhalter 58">
            <a:extLst>
              <a:ext uri="{FF2B5EF4-FFF2-40B4-BE49-F238E27FC236}">
                <a16:creationId xmlns:a16="http://schemas.microsoft.com/office/drawing/2014/main" id="{D1C0274F-55C3-450B-A3E2-358BF26EF707}"/>
              </a:ext>
            </a:extLst>
          </p:cNvPr>
          <p:cNvSpPr>
            <a:spLocks noGrp="1"/>
          </p:cNvSpPr>
          <p:nvPr>
            <p:ph type="body" sz="quarter" idx="24"/>
          </p:nvPr>
        </p:nvSpPr>
        <p:spPr>
          <a:xfrm>
            <a:off x="3839016" y="5414833"/>
            <a:ext cx="2118414" cy="332113"/>
          </a:xfrm>
        </p:spPr>
        <p:txBody>
          <a:bodyPr rtlCol="0"/>
          <a:lstStyle/>
          <a:p>
            <a:pPr rtl="0"/>
            <a:r>
              <a:rPr lang="de-DE"/>
              <a:t>SEO-Stratege</a:t>
            </a:r>
          </a:p>
        </p:txBody>
      </p:sp>
      <p:pic>
        <p:nvPicPr>
          <p:cNvPr id="85" name="Bildplatzhalter 84" descr="Porträtfoto des Teammitglieds">
            <a:extLst>
              <a:ext uri="{FF2B5EF4-FFF2-40B4-BE49-F238E27FC236}">
                <a16:creationId xmlns:a16="http://schemas.microsoft.com/office/drawing/2014/main" id="{2FE5C8ED-4313-4CE1-857E-8CC25262F270}"/>
              </a:ext>
            </a:extLst>
          </p:cNvPr>
          <p:cNvPicPr>
            <a:picLocks noGrp="1" noChangeAspect="1"/>
          </p:cNvPicPr>
          <p:nvPr>
            <p:ph type="pic" sz="quarter" idx="44"/>
          </p:nvPr>
        </p:nvPicPr>
        <p:blipFill rotWithShape="1">
          <a:blip r:embed="rId7" cstate="email">
            <a:extLst>
              <a:ext uri="{28A0092B-C50C-407E-A947-70E740481C1C}">
                <a14:useLocalDpi xmlns:a14="http://schemas.microsoft.com/office/drawing/2010/main"/>
              </a:ext>
            </a:extLst>
          </a:blip>
          <a:srcRect/>
          <a:stretch/>
        </p:blipFill>
        <p:spPr>
          <a:xfrm>
            <a:off x="6843713" y="2324100"/>
            <a:ext cx="950912" cy="684213"/>
          </a:xfrm>
        </p:spPr>
      </p:pic>
      <p:sp>
        <p:nvSpPr>
          <p:cNvPr id="69" name="Textplatzhalter 68">
            <a:extLst>
              <a:ext uri="{FF2B5EF4-FFF2-40B4-BE49-F238E27FC236}">
                <a16:creationId xmlns:a16="http://schemas.microsoft.com/office/drawing/2014/main" id="{FABD1D4E-FC09-4F2B-8F17-AF98A13983C1}"/>
              </a:ext>
            </a:extLst>
          </p:cNvPr>
          <p:cNvSpPr>
            <a:spLocks noGrp="1"/>
          </p:cNvSpPr>
          <p:nvPr>
            <p:ph type="body" sz="quarter" idx="37"/>
          </p:nvPr>
        </p:nvSpPr>
        <p:spPr>
          <a:xfrm>
            <a:off x="6259513" y="3263900"/>
            <a:ext cx="2117725" cy="331788"/>
          </a:xfrm>
        </p:spPr>
        <p:txBody>
          <a:bodyPr rtlCol="0"/>
          <a:lstStyle/>
          <a:p>
            <a:pPr rtl="0"/>
            <a:r>
              <a:rPr lang="de-DE"/>
              <a:t>Flora Berggren​​</a:t>
            </a:r>
          </a:p>
        </p:txBody>
      </p:sp>
      <p:sp>
        <p:nvSpPr>
          <p:cNvPr id="70" name="Textplatzhalter 69">
            <a:extLst>
              <a:ext uri="{FF2B5EF4-FFF2-40B4-BE49-F238E27FC236}">
                <a16:creationId xmlns:a16="http://schemas.microsoft.com/office/drawing/2014/main" id="{1F18C732-8166-490B-88AF-7DAC259EC731}"/>
              </a:ext>
            </a:extLst>
          </p:cNvPr>
          <p:cNvSpPr>
            <a:spLocks noGrp="1"/>
          </p:cNvSpPr>
          <p:nvPr>
            <p:ph type="body" sz="quarter" idx="38"/>
          </p:nvPr>
        </p:nvSpPr>
        <p:spPr>
          <a:xfrm>
            <a:off x="6259513" y="3579813"/>
            <a:ext cx="2117725" cy="390525"/>
          </a:xfrm>
        </p:spPr>
        <p:txBody>
          <a:bodyPr rtlCol="0"/>
          <a:lstStyle/>
          <a:p>
            <a:pPr rtl="0"/>
            <a:r>
              <a:rPr lang="de-DE"/>
              <a:t>Betriebsleiter</a:t>
            </a:r>
          </a:p>
        </p:txBody>
      </p:sp>
      <p:pic>
        <p:nvPicPr>
          <p:cNvPr id="93" name="Bildplatzhalter 92" descr="Porträtfoto des Teammitglieds">
            <a:extLst>
              <a:ext uri="{FF2B5EF4-FFF2-40B4-BE49-F238E27FC236}">
                <a16:creationId xmlns:a16="http://schemas.microsoft.com/office/drawing/2014/main" id="{3AF30DC1-21C9-47E9-AF2B-F8B3F91D0EE3}"/>
              </a:ext>
            </a:extLst>
          </p:cNvPr>
          <p:cNvPicPr>
            <a:picLocks noGrp="1" noChangeAspect="1"/>
          </p:cNvPicPr>
          <p:nvPr>
            <p:ph type="pic" sz="quarter" idx="45"/>
          </p:nvPr>
        </p:nvPicPr>
        <p:blipFill rotWithShape="1">
          <a:blip r:embed="rId8" cstate="email">
            <a:extLst>
              <a:ext uri="{28A0092B-C50C-407E-A947-70E740481C1C}">
                <a14:useLocalDpi xmlns:a14="http://schemas.microsoft.com/office/drawing/2010/main"/>
              </a:ext>
            </a:extLst>
          </a:blip>
          <a:srcRect/>
          <a:stretch/>
        </p:blipFill>
        <p:spPr>
          <a:xfrm>
            <a:off x="6843468" y="4151485"/>
            <a:ext cx="950588" cy="685062"/>
          </a:xfrm>
        </p:spPr>
      </p:pic>
      <p:sp>
        <p:nvSpPr>
          <p:cNvPr id="60" name="Textplatzhalter 59">
            <a:extLst>
              <a:ext uri="{FF2B5EF4-FFF2-40B4-BE49-F238E27FC236}">
                <a16:creationId xmlns:a16="http://schemas.microsoft.com/office/drawing/2014/main" id="{8FD47014-75C6-4E93-9095-F9CF10EFC237}"/>
              </a:ext>
            </a:extLst>
          </p:cNvPr>
          <p:cNvSpPr>
            <a:spLocks noGrp="1"/>
          </p:cNvSpPr>
          <p:nvPr>
            <p:ph type="body" sz="quarter" idx="25"/>
          </p:nvPr>
        </p:nvSpPr>
        <p:spPr>
          <a:xfrm>
            <a:off x="6259555" y="5098599"/>
            <a:ext cx="2118414" cy="332113"/>
          </a:xfrm>
        </p:spPr>
        <p:txBody>
          <a:bodyPr rtlCol="0"/>
          <a:lstStyle/>
          <a:p>
            <a:pPr rtl="0"/>
            <a:r>
              <a:rPr lang="de-DE"/>
              <a:t>Elizabeth Moore</a:t>
            </a:r>
          </a:p>
        </p:txBody>
      </p:sp>
      <p:sp>
        <p:nvSpPr>
          <p:cNvPr id="61" name="Textplatzhalter 60">
            <a:extLst>
              <a:ext uri="{FF2B5EF4-FFF2-40B4-BE49-F238E27FC236}">
                <a16:creationId xmlns:a16="http://schemas.microsoft.com/office/drawing/2014/main" id="{A73BE76A-5836-42C2-998C-C831661CB6E0}"/>
              </a:ext>
            </a:extLst>
          </p:cNvPr>
          <p:cNvSpPr>
            <a:spLocks noGrp="1"/>
          </p:cNvSpPr>
          <p:nvPr>
            <p:ph type="body" sz="quarter" idx="26"/>
          </p:nvPr>
        </p:nvSpPr>
        <p:spPr>
          <a:xfrm>
            <a:off x="6259555" y="5414833"/>
            <a:ext cx="2118414" cy="332113"/>
          </a:xfrm>
        </p:spPr>
        <p:txBody>
          <a:bodyPr rtlCol="0"/>
          <a:lstStyle/>
          <a:p>
            <a:pPr rtl="0"/>
            <a:r>
              <a:rPr lang="de-DE"/>
              <a:t>Produktdesigner</a:t>
            </a:r>
          </a:p>
        </p:txBody>
      </p:sp>
      <p:pic>
        <p:nvPicPr>
          <p:cNvPr id="87" name="Bildplatzhalter 86" descr="Porträtfoto des Teammitglieds">
            <a:extLst>
              <a:ext uri="{FF2B5EF4-FFF2-40B4-BE49-F238E27FC236}">
                <a16:creationId xmlns:a16="http://schemas.microsoft.com/office/drawing/2014/main" id="{0FF1B6AC-EE81-4A4B-B19E-BDB3DDFC337F}"/>
              </a:ext>
            </a:extLst>
          </p:cNvPr>
          <p:cNvPicPr>
            <a:picLocks noGrp="1" noChangeAspect="1"/>
          </p:cNvPicPr>
          <p:nvPr>
            <p:ph type="pic" sz="quarter" idx="46"/>
          </p:nvPr>
        </p:nvPicPr>
        <p:blipFill rotWithShape="1">
          <a:blip r:embed="rId9" cstate="email">
            <a:extLst>
              <a:ext uri="{28A0092B-C50C-407E-A947-70E740481C1C}">
                <a14:useLocalDpi xmlns:a14="http://schemas.microsoft.com/office/drawing/2010/main"/>
              </a:ext>
            </a:extLst>
          </a:blip>
          <a:srcRect/>
          <a:stretch/>
        </p:blipFill>
        <p:spPr>
          <a:xfrm>
            <a:off x="9264007" y="2315923"/>
            <a:ext cx="950588" cy="685062"/>
          </a:xfrm>
        </p:spPr>
      </p:pic>
      <p:sp>
        <p:nvSpPr>
          <p:cNvPr id="71" name="Textplatzhalter 70">
            <a:extLst>
              <a:ext uri="{FF2B5EF4-FFF2-40B4-BE49-F238E27FC236}">
                <a16:creationId xmlns:a16="http://schemas.microsoft.com/office/drawing/2014/main" id="{A8E83FE3-9E7E-4BCA-A0EC-6584A53C52AC}"/>
              </a:ext>
            </a:extLst>
          </p:cNvPr>
          <p:cNvSpPr>
            <a:spLocks noGrp="1"/>
          </p:cNvSpPr>
          <p:nvPr>
            <p:ph type="body" sz="quarter" idx="39"/>
          </p:nvPr>
        </p:nvSpPr>
        <p:spPr>
          <a:xfrm>
            <a:off x="8680094" y="3263610"/>
            <a:ext cx="2118415" cy="332113"/>
          </a:xfrm>
        </p:spPr>
        <p:txBody>
          <a:bodyPr rtlCol="0"/>
          <a:lstStyle/>
          <a:p>
            <a:pPr rtl="0"/>
            <a:r>
              <a:rPr lang="de-DE"/>
              <a:t>Rajesh Santoshi​​</a:t>
            </a:r>
          </a:p>
        </p:txBody>
      </p:sp>
      <p:sp>
        <p:nvSpPr>
          <p:cNvPr id="72" name="Textplatzhalter 71">
            <a:extLst>
              <a:ext uri="{FF2B5EF4-FFF2-40B4-BE49-F238E27FC236}">
                <a16:creationId xmlns:a16="http://schemas.microsoft.com/office/drawing/2014/main" id="{6D022823-DA88-4000-AF5C-DD9D86AAB18B}"/>
              </a:ext>
            </a:extLst>
          </p:cNvPr>
          <p:cNvSpPr>
            <a:spLocks noGrp="1"/>
          </p:cNvSpPr>
          <p:nvPr>
            <p:ph type="body" sz="quarter" idx="40"/>
          </p:nvPr>
        </p:nvSpPr>
        <p:spPr>
          <a:xfrm>
            <a:off x="8680094" y="3579845"/>
            <a:ext cx="2118415" cy="390545"/>
          </a:xfrm>
        </p:spPr>
        <p:txBody>
          <a:bodyPr rtlCol="0"/>
          <a:lstStyle/>
          <a:p>
            <a:pPr rtl="0"/>
            <a:r>
              <a:rPr lang="de-DE"/>
              <a:t>Ressortleiter Marketing</a:t>
            </a:r>
          </a:p>
        </p:txBody>
      </p:sp>
      <p:pic>
        <p:nvPicPr>
          <p:cNvPr id="95" name="Bildplatzhalter 94" descr="Porträtfoto des Teammitglieds">
            <a:extLst>
              <a:ext uri="{FF2B5EF4-FFF2-40B4-BE49-F238E27FC236}">
                <a16:creationId xmlns:a16="http://schemas.microsoft.com/office/drawing/2014/main" id="{37ED6110-7F2F-4387-B985-9EA6F99A6873}"/>
              </a:ext>
            </a:extLst>
          </p:cNvPr>
          <p:cNvPicPr>
            <a:picLocks noGrp="1" noChangeAspect="1"/>
          </p:cNvPicPr>
          <p:nvPr>
            <p:ph type="pic" sz="quarter" idx="47"/>
          </p:nvPr>
        </p:nvPicPr>
        <p:blipFill rotWithShape="1">
          <a:blip r:embed="rId10" cstate="email">
            <a:extLst>
              <a:ext uri="{28A0092B-C50C-407E-A947-70E740481C1C}">
                <a14:useLocalDpi xmlns:a14="http://schemas.microsoft.com/office/drawing/2010/main"/>
              </a:ext>
            </a:extLst>
          </a:blip>
          <a:srcRect/>
          <a:stretch/>
        </p:blipFill>
        <p:spPr>
          <a:xfrm>
            <a:off x="9264007" y="4143464"/>
            <a:ext cx="950588" cy="685062"/>
          </a:xfrm>
        </p:spPr>
      </p:pic>
      <p:sp>
        <p:nvSpPr>
          <p:cNvPr id="62" name="Textplatzhalter 61">
            <a:extLst>
              <a:ext uri="{FF2B5EF4-FFF2-40B4-BE49-F238E27FC236}">
                <a16:creationId xmlns:a16="http://schemas.microsoft.com/office/drawing/2014/main" id="{7A0D945A-0CB5-4BDE-87F3-2853FB792A01}"/>
              </a:ext>
            </a:extLst>
          </p:cNvPr>
          <p:cNvSpPr>
            <a:spLocks noGrp="1"/>
          </p:cNvSpPr>
          <p:nvPr>
            <p:ph type="body" sz="quarter" idx="27"/>
          </p:nvPr>
        </p:nvSpPr>
        <p:spPr>
          <a:xfrm>
            <a:off x="8680094" y="5098599"/>
            <a:ext cx="2118415" cy="332113"/>
          </a:xfrm>
        </p:spPr>
        <p:txBody>
          <a:bodyPr rtlCol="0"/>
          <a:lstStyle/>
          <a:p>
            <a:pPr rtl="0"/>
            <a:r>
              <a:rPr lang="de-DE"/>
              <a:t>Robin Kline​</a:t>
            </a:r>
          </a:p>
        </p:txBody>
      </p:sp>
      <p:sp>
        <p:nvSpPr>
          <p:cNvPr id="63" name="Textplatzhalter 62">
            <a:extLst>
              <a:ext uri="{FF2B5EF4-FFF2-40B4-BE49-F238E27FC236}">
                <a16:creationId xmlns:a16="http://schemas.microsoft.com/office/drawing/2014/main" id="{E6D9BF16-DF26-45DE-95BD-89F3AC75075D}"/>
              </a:ext>
            </a:extLst>
          </p:cNvPr>
          <p:cNvSpPr>
            <a:spLocks noGrp="1"/>
          </p:cNvSpPr>
          <p:nvPr>
            <p:ph type="body" sz="quarter" idx="28"/>
          </p:nvPr>
        </p:nvSpPr>
        <p:spPr>
          <a:xfrm>
            <a:off x="8680094" y="5414833"/>
            <a:ext cx="2118415" cy="332113"/>
          </a:xfrm>
        </p:spPr>
        <p:txBody>
          <a:bodyPr rtlCol="0"/>
          <a:lstStyle/>
          <a:p>
            <a:pPr rtl="0"/>
            <a:r>
              <a:rPr lang="de-DE"/>
              <a:t>Inhaltsentwickler</a:t>
            </a:r>
          </a:p>
        </p:txBody>
      </p:sp>
      <p:sp>
        <p:nvSpPr>
          <p:cNvPr id="6" name="Fußzeilenplatzhalter 5">
            <a:extLst>
              <a:ext uri="{FF2B5EF4-FFF2-40B4-BE49-F238E27FC236}">
                <a16:creationId xmlns:a16="http://schemas.microsoft.com/office/drawing/2014/main" id="{93333151-11E7-4418-96AB-ED268A7DD199}"/>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7" name="Foliennummernplatzhalter 6">
            <a:extLst>
              <a:ext uri="{FF2B5EF4-FFF2-40B4-BE49-F238E27FC236}">
                <a16:creationId xmlns:a16="http://schemas.microsoft.com/office/drawing/2014/main" id="{A6E126F8-D496-4E7C-A098-9020927A00B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21</a:t>
            </a:fld>
            <a:endParaRPr lang="de-DE"/>
          </a:p>
        </p:txBody>
      </p:sp>
    </p:spTree>
    <p:extLst>
      <p:ext uri="{BB962C8B-B14F-4D97-AF65-F5344CB8AC3E}">
        <p14:creationId xmlns:p14="http://schemas.microsoft.com/office/powerpoint/2010/main" val="393145174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8" name="Bildplatzhalter 7" descr="Eine Frau, die auf einen Bildschirm mit kleinen Schreib- und Gleitdiagrammen blickt">
            <a:extLst>
              <a:ext uri="{FF2B5EF4-FFF2-40B4-BE49-F238E27FC236}">
                <a16:creationId xmlns:a16="http://schemas.microsoft.com/office/drawing/2014/main" id="{A0A99AB3-33D7-48CE-8A78-BEB8D7179FF8}"/>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a:off x="0" y="0"/>
            <a:ext cx="12192000" cy="6858000"/>
          </a:xfrm>
        </p:spPr>
      </p:pic>
      <p:sp>
        <p:nvSpPr>
          <p:cNvPr id="20" name="Titel 19">
            <a:extLst>
              <a:ext uri="{FF2B5EF4-FFF2-40B4-BE49-F238E27FC236}">
                <a16:creationId xmlns:a16="http://schemas.microsoft.com/office/drawing/2014/main" id="{940324F9-ABF9-4A46-B5E4-21164FADAD0C}"/>
              </a:ext>
            </a:extLst>
          </p:cNvPr>
          <p:cNvSpPr>
            <a:spLocks noGrp="1"/>
          </p:cNvSpPr>
          <p:nvPr>
            <p:ph type="title"/>
          </p:nvPr>
        </p:nvSpPr>
        <p:spPr/>
        <p:txBody>
          <a:bodyPr rtlCol="0"/>
          <a:lstStyle/>
          <a:p>
            <a:pPr rtl="0"/>
            <a:r>
              <a:rPr lang="de-DE"/>
              <a:t>Zusammenfassung</a:t>
            </a:r>
          </a:p>
        </p:txBody>
      </p:sp>
      <p:sp>
        <p:nvSpPr>
          <p:cNvPr id="11" name="Textplatzhalter 10">
            <a:extLst>
              <a:ext uri="{FF2B5EF4-FFF2-40B4-BE49-F238E27FC236}">
                <a16:creationId xmlns:a16="http://schemas.microsoft.com/office/drawing/2014/main" id="{019E4131-A9F1-45A1-94C6-3C559ABBE9C6}"/>
              </a:ext>
            </a:extLst>
          </p:cNvPr>
          <p:cNvSpPr>
            <a:spLocks noGrp="1"/>
          </p:cNvSpPr>
          <p:nvPr>
            <p:ph type="body" sz="quarter" idx="15"/>
          </p:nvPr>
        </p:nvSpPr>
        <p:spPr>
          <a:xfrm>
            <a:off x="577993" y="2689071"/>
            <a:ext cx="4567209" cy="2483564"/>
          </a:xfrm>
        </p:spPr>
        <p:txBody>
          <a:bodyPr rtlCol="0"/>
          <a:lstStyle/>
          <a:p>
            <a:pPr rtl="0"/>
            <a:r>
              <a:rPr lang="de-DE" sz="1200"/>
              <a:t>Bei Contoso ist es unsere Überzeugung, 110 % zu geben. Indem wir die Kreis bei der Aufgabenverwaltung schließen und die neueste Technologie verwenden, helfen wir Unternehmen, zu wachsen und eine kundenorientierte Denkweise zu fördern. Wir sind erfolgreich, weil wir den Markt kennen und ein großartiges Team hinter unserem Produkt steht. Wie unser Geschäftsführer sagt: „Effizienzen entstehen durch eine proaktive Umgestaltung unserer Geschäftsabläufe.“</a:t>
            </a:r>
          </a:p>
        </p:txBody>
      </p:sp>
      <p:sp>
        <p:nvSpPr>
          <p:cNvPr id="15" name="Fußzeilenplatzhalter 14">
            <a:extLst>
              <a:ext uri="{FF2B5EF4-FFF2-40B4-BE49-F238E27FC236}">
                <a16:creationId xmlns:a16="http://schemas.microsoft.com/office/drawing/2014/main" id="{B637D303-3D91-4DF5-9E06-C9394D714301}"/>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6" name="Foliennummernplatzhalter 15">
            <a:extLst>
              <a:ext uri="{FF2B5EF4-FFF2-40B4-BE49-F238E27FC236}">
                <a16:creationId xmlns:a16="http://schemas.microsoft.com/office/drawing/2014/main" id="{485FA840-9C16-45D8-8B50-7DC1A5DF3CF4}"/>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22</a:t>
            </a:fld>
            <a:endParaRPr lang="de-DE"/>
          </a:p>
        </p:txBody>
      </p:sp>
    </p:spTree>
    <p:extLst>
      <p:ext uri="{BB962C8B-B14F-4D97-AF65-F5344CB8AC3E}">
        <p14:creationId xmlns:p14="http://schemas.microsoft.com/office/powerpoint/2010/main" val="198784521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Titel 14">
            <a:extLst>
              <a:ext uri="{FF2B5EF4-FFF2-40B4-BE49-F238E27FC236}">
                <a16:creationId xmlns:a16="http://schemas.microsoft.com/office/drawing/2014/main" id="{FE60C9E5-E020-489F-8A9F-BCBE2A0C3BBC}"/>
              </a:ext>
            </a:extLst>
          </p:cNvPr>
          <p:cNvSpPr>
            <a:spLocks noGrp="1"/>
          </p:cNvSpPr>
          <p:nvPr>
            <p:ph type="title"/>
          </p:nvPr>
        </p:nvSpPr>
        <p:spPr/>
        <p:txBody>
          <a:bodyPr rtlCol="0"/>
          <a:lstStyle/>
          <a:p>
            <a:pPr rtl="0"/>
            <a:r>
              <a:rPr lang="de-DE"/>
              <a:t>Vielen Dank</a:t>
            </a:r>
          </a:p>
        </p:txBody>
      </p:sp>
      <p:sp>
        <p:nvSpPr>
          <p:cNvPr id="11" name="Fußzeilenplatzhalter 10">
            <a:extLst>
              <a:ext uri="{FF2B5EF4-FFF2-40B4-BE49-F238E27FC236}">
                <a16:creationId xmlns:a16="http://schemas.microsoft.com/office/drawing/2014/main" id="{313ACD80-E8DD-409F-A517-A832D3421C83}"/>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12" name="Foliennummernplatzhalter 11">
            <a:extLst>
              <a:ext uri="{FF2B5EF4-FFF2-40B4-BE49-F238E27FC236}">
                <a16:creationId xmlns:a16="http://schemas.microsoft.com/office/drawing/2014/main" id="{1F967A96-6B86-484C-8592-14A44DA72C4F}"/>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23</a:t>
            </a:fld>
            <a:endParaRPr lang="de-DE"/>
          </a:p>
        </p:txBody>
      </p:sp>
    </p:spTree>
    <p:extLst>
      <p:ext uri="{BB962C8B-B14F-4D97-AF65-F5344CB8AC3E}">
        <p14:creationId xmlns:p14="http://schemas.microsoft.com/office/powerpoint/2010/main" val="1505696902"/>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 name="Titel 33">
            <a:extLst>
              <a:ext uri="{FF2B5EF4-FFF2-40B4-BE49-F238E27FC236}">
                <a16:creationId xmlns:a16="http://schemas.microsoft.com/office/drawing/2014/main" id="{01A4D341-9CED-415E-A417-C204833D5641}"/>
              </a:ext>
            </a:extLst>
          </p:cNvPr>
          <p:cNvSpPr>
            <a:spLocks noGrp="1"/>
          </p:cNvSpPr>
          <p:nvPr>
            <p:ph type="title"/>
          </p:nvPr>
        </p:nvSpPr>
        <p:spPr/>
        <p:txBody>
          <a:bodyPr rtlCol="0">
            <a:normAutofit fontScale="90000"/>
          </a:bodyPr>
          <a:lstStyle/>
          <a:p>
            <a:pPr rtl="0"/>
            <a:r>
              <a:rPr lang="de-DE" sz="2800" b="0" i="0" u="none" strike="noStrike" kern="1200" cap="all" spc="400" normalizeH="0" dirty="0">
                <a:ln w="19050">
                  <a:solidFill>
                    <a:schemeClr val="accent5"/>
                  </a:solidFill>
                </a:ln>
                <a:noFill/>
                <a:effectLst/>
                <a:uLnTx/>
                <a:uFillTx/>
                <a:ea typeface="+mn-ea"/>
                <a:cs typeface="+mn-cs"/>
              </a:rPr>
              <a:t>Problem</a:t>
            </a:r>
            <a:endParaRPr lang="de-DE" dirty="0"/>
          </a:p>
        </p:txBody>
      </p:sp>
      <p:pic>
        <p:nvPicPr>
          <p:cNvPr id="52" name="Bildplatzhalter 51" descr="Eine Nahaufnahme einer Person mit Brille und die Maße der Augen">
            <a:extLst>
              <a:ext uri="{FF2B5EF4-FFF2-40B4-BE49-F238E27FC236}">
                <a16:creationId xmlns:a16="http://schemas.microsoft.com/office/drawing/2014/main" id="{2C10E818-8391-45ED-A8AC-28347E77C214}"/>
              </a:ext>
            </a:extLst>
          </p:cNvPr>
          <p:cNvPicPr>
            <a:picLocks noGrp="1" noChangeAspect="1"/>
          </p:cNvPicPr>
          <p:nvPr>
            <p:ph type="pic" sz="quarter" idx="13"/>
          </p:nvPr>
        </p:nvPicPr>
        <p:blipFill rotWithShape="1">
          <a:blip r:embed="rId3" cstate="email">
            <a:extLst>
              <a:ext uri="{28A0092B-C50C-407E-A947-70E740481C1C}">
                <a14:useLocalDpi xmlns:a14="http://schemas.microsoft.com/office/drawing/2010/main"/>
              </a:ext>
            </a:extLst>
          </a:blip>
          <a:srcRect/>
          <a:stretch/>
        </p:blipFill>
        <p:spPr>
          <a:xfrm flipH="1">
            <a:off x="0" y="729926"/>
            <a:ext cx="3581400" cy="5388772"/>
          </a:xfrm>
        </p:spPr>
      </p:pic>
      <p:sp>
        <p:nvSpPr>
          <p:cNvPr id="64" name="Textplatzhalter 63">
            <a:extLst>
              <a:ext uri="{FF2B5EF4-FFF2-40B4-BE49-F238E27FC236}">
                <a16:creationId xmlns:a16="http://schemas.microsoft.com/office/drawing/2014/main" id="{65AD76B6-01DC-462A-9FF0-16CC82FBDBE0}"/>
              </a:ext>
            </a:extLst>
          </p:cNvPr>
          <p:cNvSpPr>
            <a:spLocks noGrp="1"/>
          </p:cNvSpPr>
          <p:nvPr>
            <p:ph type="body" sz="quarter" idx="22"/>
          </p:nvPr>
        </p:nvSpPr>
        <p:spPr>
          <a:xfrm>
            <a:off x="4065517" y="1921400"/>
            <a:ext cx="2289974" cy="365125"/>
          </a:xfrm>
        </p:spPr>
        <p:txBody>
          <a:bodyPr rtlCol="0"/>
          <a:lstStyle/>
          <a:p>
            <a:pPr rtl="0"/>
            <a:r>
              <a:rPr lang="de-DE" dirty="0"/>
              <a:t>Material </a:t>
            </a:r>
          </a:p>
        </p:txBody>
      </p:sp>
      <p:sp>
        <p:nvSpPr>
          <p:cNvPr id="63" name="Textplatzhalter 62">
            <a:extLst>
              <a:ext uri="{FF2B5EF4-FFF2-40B4-BE49-F238E27FC236}">
                <a16:creationId xmlns:a16="http://schemas.microsoft.com/office/drawing/2014/main" id="{831B3626-E1D2-42AE-AB45-94BC5112D8FC}"/>
              </a:ext>
            </a:extLst>
          </p:cNvPr>
          <p:cNvSpPr>
            <a:spLocks noGrp="1"/>
          </p:cNvSpPr>
          <p:nvPr>
            <p:ph type="body" sz="quarter" idx="16"/>
          </p:nvPr>
        </p:nvSpPr>
        <p:spPr>
          <a:xfrm>
            <a:off x="6746476" y="1921400"/>
            <a:ext cx="2289974" cy="365125"/>
          </a:xfrm>
        </p:spPr>
        <p:txBody>
          <a:bodyPr rtlCol="0"/>
          <a:lstStyle/>
          <a:p>
            <a:pPr rtl="0"/>
            <a:r>
              <a:rPr lang="de-DE" dirty="0"/>
              <a:t>Montage</a:t>
            </a:r>
          </a:p>
        </p:txBody>
      </p:sp>
      <p:sp>
        <p:nvSpPr>
          <p:cNvPr id="67" name="Textplatzhalter 66">
            <a:extLst>
              <a:ext uri="{FF2B5EF4-FFF2-40B4-BE49-F238E27FC236}">
                <a16:creationId xmlns:a16="http://schemas.microsoft.com/office/drawing/2014/main" id="{3705D4B7-D21E-458D-B289-A189923D7B3E}"/>
              </a:ext>
            </a:extLst>
          </p:cNvPr>
          <p:cNvSpPr>
            <a:spLocks noGrp="1"/>
          </p:cNvSpPr>
          <p:nvPr>
            <p:ph type="body" sz="quarter" idx="25"/>
          </p:nvPr>
        </p:nvSpPr>
        <p:spPr>
          <a:xfrm>
            <a:off x="9417910" y="1921400"/>
            <a:ext cx="2555554" cy="365125"/>
          </a:xfrm>
        </p:spPr>
        <p:txBody>
          <a:bodyPr rtlCol="0">
            <a:normAutofit/>
          </a:bodyPr>
          <a:lstStyle/>
          <a:p>
            <a:pPr rtl="0"/>
            <a:r>
              <a:rPr lang="de-DE" dirty="0"/>
              <a:t>Implementierung</a:t>
            </a:r>
          </a:p>
        </p:txBody>
      </p:sp>
      <p:sp>
        <p:nvSpPr>
          <p:cNvPr id="43" name="Textplatzhalter 42">
            <a:extLst>
              <a:ext uri="{FF2B5EF4-FFF2-40B4-BE49-F238E27FC236}">
                <a16:creationId xmlns:a16="http://schemas.microsoft.com/office/drawing/2014/main" id="{80683256-31D4-4761-874B-66494293B9AF}"/>
              </a:ext>
            </a:extLst>
          </p:cNvPr>
          <p:cNvSpPr>
            <a:spLocks noGrp="1"/>
          </p:cNvSpPr>
          <p:nvPr>
            <p:ph type="body" sz="quarter" idx="18"/>
          </p:nvPr>
        </p:nvSpPr>
        <p:spPr>
          <a:xfrm>
            <a:off x="4065518" y="2245710"/>
            <a:ext cx="2289974" cy="1739538"/>
          </a:xfrm>
        </p:spPr>
        <p:txBody>
          <a:bodyPr rtlCol="0">
            <a:normAutofit/>
          </a:bodyPr>
          <a:lstStyle/>
          <a:p>
            <a:pPr rtl="0"/>
            <a:r>
              <a:rPr lang="de-DE" sz="1300" dirty="0"/>
              <a:t>Materialiste </a:t>
            </a:r>
          </a:p>
        </p:txBody>
      </p:sp>
      <p:sp>
        <p:nvSpPr>
          <p:cNvPr id="42" name="Textplatzhalter 41">
            <a:extLst>
              <a:ext uri="{FF2B5EF4-FFF2-40B4-BE49-F238E27FC236}">
                <a16:creationId xmlns:a16="http://schemas.microsoft.com/office/drawing/2014/main" id="{A68FF55C-6F05-48FC-9323-AB8D48077BE6}"/>
              </a:ext>
            </a:extLst>
          </p:cNvPr>
          <p:cNvSpPr>
            <a:spLocks noGrp="1"/>
          </p:cNvSpPr>
          <p:nvPr>
            <p:ph type="body" sz="quarter" idx="17"/>
          </p:nvPr>
        </p:nvSpPr>
        <p:spPr>
          <a:xfrm>
            <a:off x="6746476" y="2245710"/>
            <a:ext cx="2289974" cy="1739538"/>
          </a:xfrm>
        </p:spPr>
        <p:txBody>
          <a:bodyPr rtlCol="0">
            <a:normAutofit/>
          </a:bodyPr>
          <a:lstStyle/>
          <a:p>
            <a:pPr rtl="0"/>
            <a:r>
              <a:rPr lang="de-DE" sz="1300" dirty="0"/>
              <a:t>Montagearbeiten </a:t>
            </a:r>
          </a:p>
        </p:txBody>
      </p:sp>
      <p:sp>
        <p:nvSpPr>
          <p:cNvPr id="50" name="Textplatzhalter 49">
            <a:extLst>
              <a:ext uri="{FF2B5EF4-FFF2-40B4-BE49-F238E27FC236}">
                <a16:creationId xmlns:a16="http://schemas.microsoft.com/office/drawing/2014/main" id="{0868D1C0-8D01-4F5F-ADB2-2B0A4D1E744F}"/>
              </a:ext>
            </a:extLst>
          </p:cNvPr>
          <p:cNvSpPr>
            <a:spLocks noGrp="1"/>
          </p:cNvSpPr>
          <p:nvPr>
            <p:ph type="body" sz="quarter" idx="26"/>
          </p:nvPr>
        </p:nvSpPr>
        <p:spPr>
          <a:xfrm>
            <a:off x="9417910" y="2245710"/>
            <a:ext cx="2289974" cy="1739538"/>
          </a:xfrm>
        </p:spPr>
        <p:txBody>
          <a:bodyPr vert="horz" lIns="91440" tIns="45720" rIns="91440" bIns="45720" rtlCol="0" anchor="t">
            <a:normAutofit/>
          </a:bodyPr>
          <a:lstStyle/>
          <a:p>
            <a:pPr rtl="0"/>
            <a:r>
              <a:rPr lang="de-DE" sz="1300" dirty="0"/>
              <a:t>Display </a:t>
            </a:r>
          </a:p>
          <a:p>
            <a:pPr rtl="0"/>
            <a:r>
              <a:rPr lang="de-DE" sz="1300" dirty="0"/>
              <a:t>LED-Lichtstreifen</a:t>
            </a:r>
          </a:p>
          <a:p>
            <a:pPr rtl="0"/>
            <a:r>
              <a:rPr lang="de-DE" sz="1300" dirty="0"/>
              <a:t>Raspberry Pi</a:t>
            </a:r>
          </a:p>
        </p:txBody>
      </p:sp>
      <p:sp>
        <p:nvSpPr>
          <p:cNvPr id="66" name="Textplatzhalter 65">
            <a:extLst>
              <a:ext uri="{FF2B5EF4-FFF2-40B4-BE49-F238E27FC236}">
                <a16:creationId xmlns:a16="http://schemas.microsoft.com/office/drawing/2014/main" id="{AFE31293-F021-441C-AC98-EE94A46A408D}"/>
              </a:ext>
            </a:extLst>
          </p:cNvPr>
          <p:cNvSpPr>
            <a:spLocks noGrp="1"/>
          </p:cNvSpPr>
          <p:nvPr>
            <p:ph type="body" sz="quarter" idx="24"/>
          </p:nvPr>
        </p:nvSpPr>
        <p:spPr>
          <a:xfrm>
            <a:off x="4038600" y="3426675"/>
            <a:ext cx="2289972" cy="365125"/>
          </a:xfrm>
        </p:spPr>
        <p:txBody>
          <a:bodyPr rtlCol="0"/>
          <a:lstStyle/>
          <a:p>
            <a:pPr rtl="0"/>
            <a:r>
              <a:rPr lang="de-DE" dirty="0"/>
              <a:t>Software</a:t>
            </a:r>
          </a:p>
        </p:txBody>
      </p:sp>
      <p:sp>
        <p:nvSpPr>
          <p:cNvPr id="45" name="Textplatzhalter 44">
            <a:extLst>
              <a:ext uri="{FF2B5EF4-FFF2-40B4-BE49-F238E27FC236}">
                <a16:creationId xmlns:a16="http://schemas.microsoft.com/office/drawing/2014/main" id="{CC3342B2-173B-4413-BAB0-AF14408EA5FA}"/>
              </a:ext>
            </a:extLst>
          </p:cNvPr>
          <p:cNvSpPr>
            <a:spLocks noGrp="1"/>
          </p:cNvSpPr>
          <p:nvPr>
            <p:ph type="body" sz="quarter" idx="20"/>
          </p:nvPr>
        </p:nvSpPr>
        <p:spPr>
          <a:xfrm>
            <a:off x="4038601" y="3759038"/>
            <a:ext cx="2289972" cy="1457161"/>
          </a:xfrm>
        </p:spPr>
        <p:txBody>
          <a:bodyPr rtlCol="0">
            <a:normAutofit/>
          </a:bodyPr>
          <a:lstStyle/>
          <a:p>
            <a:pPr rtl="0"/>
            <a:r>
              <a:rPr lang="de-DE" sz="1300" dirty="0"/>
              <a:t>Display</a:t>
            </a:r>
          </a:p>
          <a:p>
            <a:pPr rtl="0"/>
            <a:r>
              <a:rPr lang="de-DE" sz="1300" dirty="0"/>
              <a:t>LED-Streifen</a:t>
            </a:r>
          </a:p>
        </p:txBody>
      </p:sp>
      <p:sp>
        <p:nvSpPr>
          <p:cNvPr id="4" name="Fußzeilenplatzhalter 3">
            <a:extLst>
              <a:ext uri="{FF2B5EF4-FFF2-40B4-BE49-F238E27FC236}">
                <a16:creationId xmlns:a16="http://schemas.microsoft.com/office/drawing/2014/main" id="{FB7B4B2C-1327-46DF-8812-DDB6FD9420EA}"/>
              </a:ext>
            </a:extLst>
          </p:cNvPr>
          <p:cNvSpPr>
            <a:spLocks noGrp="1"/>
          </p:cNvSpPr>
          <p:nvPr>
            <p:ph type="ftr" sz="quarter" idx="11"/>
          </p:nvPr>
        </p:nvSpPr>
        <p:spPr>
          <a:xfrm>
            <a:off x="4038600" y="6356350"/>
            <a:ext cx="4114800" cy="365125"/>
          </a:xfrm>
        </p:spPr>
        <p:txBody>
          <a:bodyPr rtlCol="0"/>
          <a:lstStyle/>
          <a:p>
            <a:pPr rtl="0"/>
            <a:r>
              <a:rPr lang="de-DE" dirty="0"/>
              <a:t>OOP-Projekt</a:t>
            </a:r>
          </a:p>
        </p:txBody>
      </p:sp>
      <p:sp>
        <p:nvSpPr>
          <p:cNvPr id="5" name="Foliennummernplatzhalter 4">
            <a:extLst>
              <a:ext uri="{FF2B5EF4-FFF2-40B4-BE49-F238E27FC236}">
                <a16:creationId xmlns:a16="http://schemas.microsoft.com/office/drawing/2014/main" id="{3E0ED447-C6CA-4C7D-8108-E593E142A823}"/>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a:t>3</a:t>
            </a:fld>
            <a:endParaRPr lang="de-DE"/>
          </a:p>
        </p:txBody>
      </p:sp>
    </p:spTree>
    <p:extLst>
      <p:ext uri="{BB962C8B-B14F-4D97-AF65-F5344CB8AC3E}">
        <p14:creationId xmlns:p14="http://schemas.microsoft.com/office/powerpoint/2010/main" val="611775336"/>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 name="Titel 32">
            <a:extLst>
              <a:ext uri="{FF2B5EF4-FFF2-40B4-BE49-F238E27FC236}">
                <a16:creationId xmlns:a16="http://schemas.microsoft.com/office/drawing/2014/main" id="{4F4C28E4-6D60-402B-8F22-B1AED571D98D}"/>
              </a:ext>
            </a:extLst>
          </p:cNvPr>
          <p:cNvSpPr>
            <a:spLocks noGrp="1"/>
          </p:cNvSpPr>
          <p:nvPr>
            <p:ph type="title"/>
          </p:nvPr>
        </p:nvSpPr>
        <p:spPr>
          <a:xfrm>
            <a:off x="826199" y="2768600"/>
            <a:ext cx="3697244" cy="1129164"/>
          </a:xfrm>
        </p:spPr>
        <p:txBody>
          <a:bodyPr rtlCol="0"/>
          <a:lstStyle/>
          <a:p>
            <a:pPr rtl="0"/>
            <a:r>
              <a:rPr lang="de-DE" dirty="0"/>
              <a:t>Materialliste</a:t>
            </a:r>
          </a:p>
        </p:txBody>
      </p:sp>
      <p:sp>
        <p:nvSpPr>
          <p:cNvPr id="4" name="Fußzeilenplatzhalter 3">
            <a:extLst>
              <a:ext uri="{FF2B5EF4-FFF2-40B4-BE49-F238E27FC236}">
                <a16:creationId xmlns:a16="http://schemas.microsoft.com/office/drawing/2014/main" id="{D5B8CC62-3752-4A6C-9525-AFDDDAFE21EF}"/>
              </a:ext>
            </a:extLst>
          </p:cNvPr>
          <p:cNvSpPr>
            <a:spLocks noGrp="1"/>
          </p:cNvSpPr>
          <p:nvPr>
            <p:ph type="ftr" sz="quarter" idx="11"/>
          </p:nvPr>
        </p:nvSpPr>
        <p:spPr>
          <a:xfrm>
            <a:off x="4038600" y="6356350"/>
            <a:ext cx="4114800" cy="365125"/>
          </a:xfrm>
        </p:spPr>
        <p:txBody>
          <a:bodyPr rtlCol="0"/>
          <a:lstStyle/>
          <a:p>
            <a:pPr rtl="0"/>
            <a:r>
              <a:rPr lang="de-DE" dirty="0"/>
              <a:t>OOP-Projekt</a:t>
            </a:r>
          </a:p>
        </p:txBody>
      </p:sp>
      <p:sp>
        <p:nvSpPr>
          <p:cNvPr id="5" name="Foliennummernplatzhalter 4">
            <a:extLst>
              <a:ext uri="{FF2B5EF4-FFF2-40B4-BE49-F238E27FC236}">
                <a16:creationId xmlns:a16="http://schemas.microsoft.com/office/drawing/2014/main" id="{C685F4B4-31EC-4AE6-A166-6FE4AD642C3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a:t>4</a:t>
            </a:fld>
            <a:endParaRPr lang="de-DE"/>
          </a:p>
        </p:txBody>
      </p:sp>
      <p:graphicFrame>
        <p:nvGraphicFramePr>
          <p:cNvPr id="20" name="Tabelle 19">
            <a:extLst>
              <a:ext uri="{FF2B5EF4-FFF2-40B4-BE49-F238E27FC236}">
                <a16:creationId xmlns:a16="http://schemas.microsoft.com/office/drawing/2014/main" id="{40D022E3-1165-A3EE-A8BA-DDD0CCD04D3E}"/>
              </a:ext>
            </a:extLst>
          </p:cNvPr>
          <p:cNvGraphicFramePr>
            <a:graphicFrameLocks noGrp="1"/>
          </p:cNvGraphicFramePr>
          <p:nvPr>
            <p:extLst>
              <p:ext uri="{D42A27DB-BD31-4B8C-83A1-F6EECF244321}">
                <p14:modId xmlns:p14="http://schemas.microsoft.com/office/powerpoint/2010/main" val="2673769240"/>
              </p:ext>
            </p:extLst>
          </p:nvPr>
        </p:nvGraphicFramePr>
        <p:xfrm>
          <a:off x="5953991" y="1043707"/>
          <a:ext cx="4398818" cy="1854200"/>
        </p:xfrm>
        <a:graphic>
          <a:graphicData uri="http://schemas.openxmlformats.org/drawingml/2006/table">
            <a:tbl>
              <a:tblPr firstRow="1" bandRow="1">
                <a:tableStyleId>{5C22544A-7EE6-4342-B048-85BDC9FD1C3A}</a:tableStyleId>
              </a:tblPr>
              <a:tblGrid>
                <a:gridCol w="4398818">
                  <a:extLst>
                    <a:ext uri="{9D8B030D-6E8A-4147-A177-3AD203B41FA5}">
                      <a16:colId xmlns:a16="http://schemas.microsoft.com/office/drawing/2014/main" val="856757947"/>
                    </a:ext>
                  </a:extLst>
                </a:gridCol>
              </a:tblGrid>
              <a:tr h="370840">
                <a:tc>
                  <a:txBody>
                    <a:bodyPr/>
                    <a:lstStyle/>
                    <a:p>
                      <a:pPr algn="ctr"/>
                      <a:r>
                        <a:rPr lang="de-DE" dirty="0"/>
                        <a:t>Spiegel </a:t>
                      </a:r>
                    </a:p>
                  </a:txBody>
                  <a:tcPr/>
                </a:tc>
                <a:extLst>
                  <a:ext uri="{0D108BD9-81ED-4DB2-BD59-A6C34878D82A}">
                    <a16:rowId xmlns:a16="http://schemas.microsoft.com/office/drawing/2014/main" val="3584834658"/>
                  </a:ext>
                </a:extLst>
              </a:tr>
              <a:tr h="370840">
                <a:tc>
                  <a:txBody>
                    <a:bodyPr/>
                    <a:lstStyle/>
                    <a:p>
                      <a:r>
                        <a:rPr lang="de-DE" dirty="0"/>
                        <a:t>Plexiglas </a:t>
                      </a:r>
                    </a:p>
                  </a:txBody>
                  <a:tcPr/>
                </a:tc>
                <a:extLst>
                  <a:ext uri="{0D108BD9-81ED-4DB2-BD59-A6C34878D82A}">
                    <a16:rowId xmlns:a16="http://schemas.microsoft.com/office/drawing/2014/main" val="3619284051"/>
                  </a:ext>
                </a:extLst>
              </a:tr>
              <a:tr h="370840">
                <a:tc>
                  <a:txBody>
                    <a:bodyPr/>
                    <a:lstStyle/>
                    <a:p>
                      <a:r>
                        <a:rPr lang="de-DE" dirty="0"/>
                        <a:t>Spiegelfolie</a:t>
                      </a:r>
                    </a:p>
                  </a:txBody>
                  <a:tcPr/>
                </a:tc>
                <a:extLst>
                  <a:ext uri="{0D108BD9-81ED-4DB2-BD59-A6C34878D82A}">
                    <a16:rowId xmlns:a16="http://schemas.microsoft.com/office/drawing/2014/main" val="194043829"/>
                  </a:ext>
                </a:extLst>
              </a:tr>
              <a:tr h="370840">
                <a:tc>
                  <a:txBody>
                    <a:bodyPr/>
                    <a:lstStyle/>
                    <a:p>
                      <a:r>
                        <a:rPr lang="de-DE" dirty="0"/>
                        <a:t>Rahmenholz </a:t>
                      </a:r>
                    </a:p>
                  </a:txBody>
                  <a:tcPr/>
                </a:tc>
                <a:extLst>
                  <a:ext uri="{0D108BD9-81ED-4DB2-BD59-A6C34878D82A}">
                    <a16:rowId xmlns:a16="http://schemas.microsoft.com/office/drawing/2014/main" val="1987516873"/>
                  </a:ext>
                </a:extLst>
              </a:tr>
              <a:tr h="370840">
                <a:tc>
                  <a:txBody>
                    <a:bodyPr/>
                    <a:lstStyle/>
                    <a:p>
                      <a:r>
                        <a:rPr lang="de-DE" dirty="0"/>
                        <a:t>Spiegel </a:t>
                      </a:r>
                    </a:p>
                  </a:txBody>
                  <a:tcPr/>
                </a:tc>
                <a:extLst>
                  <a:ext uri="{0D108BD9-81ED-4DB2-BD59-A6C34878D82A}">
                    <a16:rowId xmlns:a16="http://schemas.microsoft.com/office/drawing/2014/main" val="1716388728"/>
                  </a:ext>
                </a:extLst>
              </a:tr>
            </a:tbl>
          </a:graphicData>
        </a:graphic>
      </p:graphicFrame>
      <p:graphicFrame>
        <p:nvGraphicFramePr>
          <p:cNvPr id="21" name="Tabelle 20">
            <a:extLst>
              <a:ext uri="{FF2B5EF4-FFF2-40B4-BE49-F238E27FC236}">
                <a16:creationId xmlns:a16="http://schemas.microsoft.com/office/drawing/2014/main" id="{254FB2AD-7B34-1364-8D6E-F242B74DE15A}"/>
              </a:ext>
            </a:extLst>
          </p:cNvPr>
          <p:cNvGraphicFramePr>
            <a:graphicFrameLocks noGrp="1"/>
          </p:cNvGraphicFramePr>
          <p:nvPr>
            <p:extLst>
              <p:ext uri="{D42A27DB-BD31-4B8C-83A1-F6EECF244321}">
                <p14:modId xmlns:p14="http://schemas.microsoft.com/office/powerpoint/2010/main" val="3241539127"/>
              </p:ext>
            </p:extLst>
          </p:nvPr>
        </p:nvGraphicFramePr>
        <p:xfrm>
          <a:off x="5953991" y="3700028"/>
          <a:ext cx="4398818" cy="1854200"/>
        </p:xfrm>
        <a:graphic>
          <a:graphicData uri="http://schemas.openxmlformats.org/drawingml/2006/table">
            <a:tbl>
              <a:tblPr firstRow="1" bandRow="1">
                <a:tableStyleId>{5C22544A-7EE6-4342-B048-85BDC9FD1C3A}</a:tableStyleId>
              </a:tblPr>
              <a:tblGrid>
                <a:gridCol w="4398818">
                  <a:extLst>
                    <a:ext uri="{9D8B030D-6E8A-4147-A177-3AD203B41FA5}">
                      <a16:colId xmlns:a16="http://schemas.microsoft.com/office/drawing/2014/main" val="856757947"/>
                    </a:ext>
                  </a:extLst>
                </a:gridCol>
              </a:tblGrid>
              <a:tr h="370840">
                <a:tc>
                  <a:txBody>
                    <a:bodyPr/>
                    <a:lstStyle/>
                    <a:p>
                      <a:pPr algn="ctr"/>
                      <a:r>
                        <a:rPr lang="de-DE" dirty="0"/>
                        <a:t>Spiegel </a:t>
                      </a:r>
                    </a:p>
                  </a:txBody>
                  <a:tcPr/>
                </a:tc>
                <a:extLst>
                  <a:ext uri="{0D108BD9-81ED-4DB2-BD59-A6C34878D82A}">
                    <a16:rowId xmlns:a16="http://schemas.microsoft.com/office/drawing/2014/main" val="3584834658"/>
                  </a:ext>
                </a:extLst>
              </a:tr>
              <a:tr h="370840">
                <a:tc>
                  <a:txBody>
                    <a:bodyPr/>
                    <a:lstStyle/>
                    <a:p>
                      <a:r>
                        <a:rPr lang="de-DE" dirty="0"/>
                        <a:t>Plexiglas </a:t>
                      </a:r>
                    </a:p>
                  </a:txBody>
                  <a:tcPr/>
                </a:tc>
                <a:extLst>
                  <a:ext uri="{0D108BD9-81ED-4DB2-BD59-A6C34878D82A}">
                    <a16:rowId xmlns:a16="http://schemas.microsoft.com/office/drawing/2014/main" val="3619284051"/>
                  </a:ext>
                </a:extLst>
              </a:tr>
              <a:tr h="370840">
                <a:tc>
                  <a:txBody>
                    <a:bodyPr/>
                    <a:lstStyle/>
                    <a:p>
                      <a:r>
                        <a:rPr lang="de-DE" dirty="0"/>
                        <a:t>Spiegelfolie</a:t>
                      </a:r>
                    </a:p>
                  </a:txBody>
                  <a:tcPr/>
                </a:tc>
                <a:extLst>
                  <a:ext uri="{0D108BD9-81ED-4DB2-BD59-A6C34878D82A}">
                    <a16:rowId xmlns:a16="http://schemas.microsoft.com/office/drawing/2014/main" val="194043829"/>
                  </a:ext>
                </a:extLst>
              </a:tr>
              <a:tr h="370840">
                <a:tc>
                  <a:txBody>
                    <a:bodyPr/>
                    <a:lstStyle/>
                    <a:p>
                      <a:r>
                        <a:rPr lang="de-DE" dirty="0"/>
                        <a:t>Rahmenholz </a:t>
                      </a:r>
                    </a:p>
                  </a:txBody>
                  <a:tcPr/>
                </a:tc>
                <a:extLst>
                  <a:ext uri="{0D108BD9-81ED-4DB2-BD59-A6C34878D82A}">
                    <a16:rowId xmlns:a16="http://schemas.microsoft.com/office/drawing/2014/main" val="1987516873"/>
                  </a:ext>
                </a:extLst>
              </a:tr>
              <a:tr h="370840">
                <a:tc>
                  <a:txBody>
                    <a:bodyPr/>
                    <a:lstStyle/>
                    <a:p>
                      <a:r>
                        <a:rPr lang="de-DE" dirty="0"/>
                        <a:t>Spiegel </a:t>
                      </a:r>
                    </a:p>
                  </a:txBody>
                  <a:tcPr/>
                </a:tc>
                <a:extLst>
                  <a:ext uri="{0D108BD9-81ED-4DB2-BD59-A6C34878D82A}">
                    <a16:rowId xmlns:a16="http://schemas.microsoft.com/office/drawing/2014/main" val="1716388728"/>
                  </a:ext>
                </a:extLst>
              </a:tr>
            </a:tbl>
          </a:graphicData>
        </a:graphic>
      </p:graphicFrame>
    </p:spTree>
    <p:extLst>
      <p:ext uri="{BB962C8B-B14F-4D97-AF65-F5344CB8AC3E}">
        <p14:creationId xmlns:p14="http://schemas.microsoft.com/office/powerpoint/2010/main" val="41478963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2" name="Grafik 11" descr="Ein Bild, das Person, Werkzeug, Elektrowerkzeug, Bohrmaschine enthält.&#10;&#10;Automatisch generierte Beschreibung">
            <a:extLst>
              <a:ext uri="{FF2B5EF4-FFF2-40B4-BE49-F238E27FC236}">
                <a16:creationId xmlns:a16="http://schemas.microsoft.com/office/drawing/2014/main" id="{9686EF24-9759-5CF7-F182-637DB924D689}"/>
              </a:ext>
            </a:extLst>
          </p:cNvPr>
          <p:cNvPicPr>
            <a:picLocks noChangeAspect="1"/>
          </p:cNvPicPr>
          <p:nvPr/>
        </p:nvPicPr>
        <p:blipFill>
          <a:blip r:embed="rId3"/>
          <a:stretch>
            <a:fillRect/>
          </a:stretch>
        </p:blipFill>
        <p:spPr>
          <a:xfrm>
            <a:off x="6059688" y="3059496"/>
            <a:ext cx="3173175" cy="3832554"/>
          </a:xfrm>
          <a:prstGeom prst="rect">
            <a:avLst/>
          </a:prstGeom>
          <a:ln w="15875">
            <a:solidFill>
              <a:schemeClr val="tx1"/>
            </a:solidFill>
          </a:ln>
        </p:spPr>
      </p:pic>
      <p:pic>
        <p:nvPicPr>
          <p:cNvPr id="8" name="Bildplatzhalter 7" descr="Ein Bild, das Im Haus, hölzern, Fenster enthält.&#10;&#10;Automatisch generierte Beschreibung mit mittlerer Zuverlässigkeit">
            <a:extLst>
              <a:ext uri="{FF2B5EF4-FFF2-40B4-BE49-F238E27FC236}">
                <a16:creationId xmlns:a16="http://schemas.microsoft.com/office/drawing/2014/main" id="{B7CF53C0-865B-7E92-F5AE-DBDA97F77671}"/>
              </a:ext>
            </a:extLst>
          </p:cNvPr>
          <p:cNvPicPr>
            <a:picLocks noGrp="1" noChangeAspect="1"/>
          </p:cNvPicPr>
          <p:nvPr>
            <p:ph type="pic" sz="quarter" idx="13"/>
          </p:nvPr>
        </p:nvPicPr>
        <p:blipFill>
          <a:blip r:embed="rId4"/>
          <a:srcRect t="9835" b="9835"/>
          <a:stretch>
            <a:fillRect/>
          </a:stretch>
        </p:blipFill>
        <p:spPr>
          <a:xfrm>
            <a:off x="6059688" y="0"/>
            <a:ext cx="3170633" cy="3059496"/>
          </a:xfrm>
          <a:ln w="15875">
            <a:solidFill>
              <a:schemeClr val="tx1"/>
            </a:solidFill>
          </a:ln>
        </p:spPr>
      </p:pic>
      <p:sp>
        <p:nvSpPr>
          <p:cNvPr id="23" name="Titel 22">
            <a:extLst>
              <a:ext uri="{FF2B5EF4-FFF2-40B4-BE49-F238E27FC236}">
                <a16:creationId xmlns:a16="http://schemas.microsoft.com/office/drawing/2014/main" id="{8A0965D6-0D20-40A0-8897-EDF8A7A464C5}"/>
              </a:ext>
            </a:extLst>
          </p:cNvPr>
          <p:cNvSpPr>
            <a:spLocks noGrp="1"/>
          </p:cNvSpPr>
          <p:nvPr>
            <p:ph type="title"/>
          </p:nvPr>
        </p:nvSpPr>
        <p:spPr>
          <a:xfrm>
            <a:off x="-1" y="1036629"/>
            <a:ext cx="6007099" cy="4784742"/>
          </a:xfrm>
        </p:spPr>
        <p:txBody>
          <a:bodyPr rtlCol="0"/>
          <a:lstStyle/>
          <a:p>
            <a:pPr rtl="0"/>
            <a:r>
              <a:rPr lang="de-DE" dirty="0"/>
              <a:t>Montage</a:t>
            </a:r>
          </a:p>
        </p:txBody>
      </p:sp>
      <p:sp>
        <p:nvSpPr>
          <p:cNvPr id="13" name="Textplatzhalter 12">
            <a:extLst>
              <a:ext uri="{FF2B5EF4-FFF2-40B4-BE49-F238E27FC236}">
                <a16:creationId xmlns:a16="http://schemas.microsoft.com/office/drawing/2014/main" id="{D1E74F73-E009-4956-9E74-742C1038F57A}"/>
              </a:ext>
            </a:extLst>
          </p:cNvPr>
          <p:cNvSpPr>
            <a:spLocks noGrp="1"/>
          </p:cNvSpPr>
          <p:nvPr>
            <p:ph type="body" sz="quarter" idx="22"/>
          </p:nvPr>
        </p:nvSpPr>
        <p:spPr>
          <a:xfrm>
            <a:off x="729016" y="2368506"/>
            <a:ext cx="4771030" cy="365125"/>
          </a:xfrm>
        </p:spPr>
        <p:txBody>
          <a:bodyPr rtlCol="0"/>
          <a:lstStyle/>
          <a:p>
            <a:pPr rtl="0"/>
            <a:r>
              <a:rPr lang="de-DE" dirty="0"/>
              <a:t>Rahmen</a:t>
            </a:r>
          </a:p>
        </p:txBody>
      </p:sp>
      <p:sp>
        <p:nvSpPr>
          <p:cNvPr id="30" name="Textplatzhalter 29">
            <a:extLst>
              <a:ext uri="{FF2B5EF4-FFF2-40B4-BE49-F238E27FC236}">
                <a16:creationId xmlns:a16="http://schemas.microsoft.com/office/drawing/2014/main" id="{BAD5E990-59DB-44C5-B716-B0352D75353A}"/>
              </a:ext>
            </a:extLst>
          </p:cNvPr>
          <p:cNvSpPr>
            <a:spLocks noGrp="1"/>
          </p:cNvSpPr>
          <p:nvPr>
            <p:ph type="body" sz="quarter" idx="18"/>
          </p:nvPr>
        </p:nvSpPr>
        <p:spPr>
          <a:xfrm>
            <a:off x="729017" y="2605040"/>
            <a:ext cx="4771030" cy="801073"/>
          </a:xfrm>
        </p:spPr>
        <p:txBody>
          <a:bodyPr rtlCol="0"/>
          <a:lstStyle/>
          <a:p>
            <a:pPr marL="285750" indent="-285750" rtl="0">
              <a:buFontTx/>
              <a:buChar char="-"/>
            </a:pPr>
            <a:r>
              <a:rPr lang="de-DE" dirty="0"/>
              <a:t>Holz sägen und schleifen</a:t>
            </a:r>
          </a:p>
          <a:p>
            <a:pPr marL="285750" indent="-285750" rtl="0">
              <a:buFontTx/>
              <a:buChar char="-"/>
            </a:pPr>
            <a:r>
              <a:rPr lang="de-DE" dirty="0"/>
              <a:t>Verschrauben</a:t>
            </a:r>
          </a:p>
        </p:txBody>
      </p:sp>
      <p:sp>
        <p:nvSpPr>
          <p:cNvPr id="15" name="Textplatzhalter 14">
            <a:extLst>
              <a:ext uri="{FF2B5EF4-FFF2-40B4-BE49-F238E27FC236}">
                <a16:creationId xmlns:a16="http://schemas.microsoft.com/office/drawing/2014/main" id="{28BBCDDB-C7C0-4CA5-AA45-222EBE63B6C3}"/>
              </a:ext>
            </a:extLst>
          </p:cNvPr>
          <p:cNvSpPr>
            <a:spLocks noGrp="1"/>
          </p:cNvSpPr>
          <p:nvPr>
            <p:ph type="body" sz="quarter" idx="24"/>
          </p:nvPr>
        </p:nvSpPr>
        <p:spPr>
          <a:xfrm>
            <a:off x="729016" y="3544629"/>
            <a:ext cx="4771030" cy="365125"/>
          </a:xfrm>
        </p:spPr>
        <p:txBody>
          <a:bodyPr rtlCol="0"/>
          <a:lstStyle/>
          <a:p>
            <a:pPr rtl="0"/>
            <a:r>
              <a:rPr lang="de-DE" dirty="0"/>
              <a:t>Folieren</a:t>
            </a:r>
          </a:p>
        </p:txBody>
      </p:sp>
      <p:sp>
        <p:nvSpPr>
          <p:cNvPr id="31" name="Textplatzhalter 30">
            <a:extLst>
              <a:ext uri="{FF2B5EF4-FFF2-40B4-BE49-F238E27FC236}">
                <a16:creationId xmlns:a16="http://schemas.microsoft.com/office/drawing/2014/main" id="{AC22CBC4-517B-4095-8962-C489045E3C67}"/>
              </a:ext>
            </a:extLst>
          </p:cNvPr>
          <p:cNvSpPr>
            <a:spLocks noGrp="1"/>
          </p:cNvSpPr>
          <p:nvPr>
            <p:ph type="body" sz="quarter" idx="23"/>
          </p:nvPr>
        </p:nvSpPr>
        <p:spPr>
          <a:xfrm>
            <a:off x="729017" y="3781163"/>
            <a:ext cx="4771030" cy="801073"/>
          </a:xfrm>
        </p:spPr>
        <p:txBody>
          <a:bodyPr rtlCol="0">
            <a:normAutofit/>
          </a:bodyPr>
          <a:lstStyle/>
          <a:p>
            <a:pPr rtl="0"/>
            <a:r>
              <a:rPr lang="de-DE" dirty="0"/>
              <a:t>- Plexiglas mit Spiegelfolie folieren </a:t>
            </a:r>
          </a:p>
        </p:txBody>
      </p:sp>
      <p:sp>
        <p:nvSpPr>
          <p:cNvPr id="17" name="Textplatzhalter 16">
            <a:extLst>
              <a:ext uri="{FF2B5EF4-FFF2-40B4-BE49-F238E27FC236}">
                <a16:creationId xmlns:a16="http://schemas.microsoft.com/office/drawing/2014/main" id="{6D1B74B2-695A-4FED-8B66-D854AA9FF005}"/>
              </a:ext>
            </a:extLst>
          </p:cNvPr>
          <p:cNvSpPr>
            <a:spLocks noGrp="1"/>
          </p:cNvSpPr>
          <p:nvPr>
            <p:ph type="body" sz="quarter" idx="26"/>
          </p:nvPr>
        </p:nvSpPr>
        <p:spPr>
          <a:xfrm>
            <a:off x="729016" y="4739239"/>
            <a:ext cx="4771030" cy="365125"/>
          </a:xfrm>
        </p:spPr>
        <p:txBody>
          <a:bodyPr rtlCol="0"/>
          <a:lstStyle/>
          <a:p>
            <a:pPr rtl="0"/>
            <a:r>
              <a:rPr lang="de-DE" dirty="0"/>
              <a:t>Montieren​</a:t>
            </a:r>
          </a:p>
        </p:txBody>
      </p:sp>
      <p:sp>
        <p:nvSpPr>
          <p:cNvPr id="32" name="Textplatzhalter 31">
            <a:extLst>
              <a:ext uri="{FF2B5EF4-FFF2-40B4-BE49-F238E27FC236}">
                <a16:creationId xmlns:a16="http://schemas.microsoft.com/office/drawing/2014/main" id="{949FAB0A-4907-445D-8D12-8F4584E25E5F}"/>
              </a:ext>
            </a:extLst>
          </p:cNvPr>
          <p:cNvSpPr>
            <a:spLocks noGrp="1"/>
          </p:cNvSpPr>
          <p:nvPr>
            <p:ph type="body" sz="quarter" idx="25"/>
          </p:nvPr>
        </p:nvSpPr>
        <p:spPr>
          <a:xfrm>
            <a:off x="729017" y="4975773"/>
            <a:ext cx="4771030" cy="546815"/>
          </a:xfrm>
        </p:spPr>
        <p:txBody>
          <a:bodyPr rtlCol="0"/>
          <a:lstStyle/>
          <a:p>
            <a:pPr rtl="0"/>
            <a:r>
              <a:rPr lang="de-DE" dirty="0"/>
              <a:t>Zusammenfügen der einzelnen Teile, durch kleben</a:t>
            </a:r>
          </a:p>
        </p:txBody>
      </p:sp>
      <p:sp>
        <p:nvSpPr>
          <p:cNvPr id="5" name="Fußzeilenplatzhalter 4">
            <a:extLst>
              <a:ext uri="{FF2B5EF4-FFF2-40B4-BE49-F238E27FC236}">
                <a16:creationId xmlns:a16="http://schemas.microsoft.com/office/drawing/2014/main" id="{01F11018-5D1E-4F5A-A676-EDD8442B3CB4}"/>
              </a:ext>
            </a:extLst>
          </p:cNvPr>
          <p:cNvSpPr>
            <a:spLocks noGrp="1"/>
          </p:cNvSpPr>
          <p:nvPr>
            <p:ph type="ftr" sz="quarter" idx="11"/>
          </p:nvPr>
        </p:nvSpPr>
        <p:spPr>
          <a:xfrm>
            <a:off x="4038600" y="6356350"/>
            <a:ext cx="4114800" cy="365125"/>
          </a:xfrm>
        </p:spPr>
        <p:txBody>
          <a:bodyPr rtlCol="0"/>
          <a:lstStyle/>
          <a:p>
            <a:pPr rtl="0"/>
            <a:r>
              <a:rPr lang="de-DE" dirty="0"/>
              <a:t>OOP-Projekt</a:t>
            </a:r>
          </a:p>
        </p:txBody>
      </p:sp>
      <p:sp>
        <p:nvSpPr>
          <p:cNvPr id="6" name="Foliennummernplatzhalter 5">
            <a:extLst>
              <a:ext uri="{FF2B5EF4-FFF2-40B4-BE49-F238E27FC236}">
                <a16:creationId xmlns:a16="http://schemas.microsoft.com/office/drawing/2014/main" id="{3ECA4FBE-BC87-4AB1-BD16-CAF99641A1B5}"/>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5</a:t>
            </a:fld>
            <a:endParaRPr lang="de-DE"/>
          </a:p>
        </p:txBody>
      </p:sp>
      <p:pic>
        <p:nvPicPr>
          <p:cNvPr id="16" name="Grafik 15" descr="Ein Bild, das Rechteck, hölzern, Kunst, Fenster enthält.&#10;&#10;Automatisch generierte Beschreibung">
            <a:extLst>
              <a:ext uri="{FF2B5EF4-FFF2-40B4-BE49-F238E27FC236}">
                <a16:creationId xmlns:a16="http://schemas.microsoft.com/office/drawing/2014/main" id="{DF280260-415C-E8C4-C783-EBF9987B0A50}"/>
              </a:ext>
            </a:extLst>
          </p:cNvPr>
          <p:cNvPicPr>
            <a:picLocks noChangeAspect="1"/>
          </p:cNvPicPr>
          <p:nvPr/>
        </p:nvPicPr>
        <p:blipFill>
          <a:blip r:embed="rId5"/>
          <a:stretch>
            <a:fillRect/>
          </a:stretch>
        </p:blipFill>
        <p:spPr>
          <a:xfrm>
            <a:off x="9231592" y="0"/>
            <a:ext cx="2999741" cy="6858000"/>
          </a:xfrm>
          <a:prstGeom prst="rect">
            <a:avLst/>
          </a:prstGeom>
          <a:ln w="15875">
            <a:solidFill>
              <a:schemeClr val="tx1"/>
            </a:solidFill>
          </a:ln>
        </p:spPr>
      </p:pic>
    </p:spTree>
    <p:extLst>
      <p:ext uri="{BB962C8B-B14F-4D97-AF65-F5344CB8AC3E}">
        <p14:creationId xmlns:p14="http://schemas.microsoft.com/office/powerpoint/2010/main" val="367869032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 name="Titel 17">
            <a:extLst>
              <a:ext uri="{FF2B5EF4-FFF2-40B4-BE49-F238E27FC236}">
                <a16:creationId xmlns:a16="http://schemas.microsoft.com/office/drawing/2014/main" id="{17062936-5CF9-46DE-8DD5-5C63AAD751F7}"/>
              </a:ext>
            </a:extLst>
          </p:cNvPr>
          <p:cNvSpPr>
            <a:spLocks noGrp="1"/>
          </p:cNvSpPr>
          <p:nvPr>
            <p:ph type="title"/>
          </p:nvPr>
        </p:nvSpPr>
        <p:spPr/>
        <p:txBody>
          <a:bodyPr rtlCol="0"/>
          <a:lstStyle/>
          <a:p>
            <a:pPr rtl="0"/>
            <a:r>
              <a:rPr lang="de-DE" dirty="0"/>
              <a:t>Implementierung</a:t>
            </a:r>
          </a:p>
        </p:txBody>
      </p:sp>
      <p:sp>
        <p:nvSpPr>
          <p:cNvPr id="57" name="Textplatzhalter 56">
            <a:extLst>
              <a:ext uri="{FF2B5EF4-FFF2-40B4-BE49-F238E27FC236}">
                <a16:creationId xmlns:a16="http://schemas.microsoft.com/office/drawing/2014/main" id="{157DA62F-DBB5-42B6-A283-774219082BAF}"/>
              </a:ext>
            </a:extLst>
          </p:cNvPr>
          <p:cNvSpPr>
            <a:spLocks noGrp="1"/>
          </p:cNvSpPr>
          <p:nvPr>
            <p:ph type="body" sz="quarter" idx="15"/>
          </p:nvPr>
        </p:nvSpPr>
        <p:spPr>
          <a:xfrm>
            <a:off x="6797512" y="3192783"/>
            <a:ext cx="5089584" cy="1482733"/>
          </a:xfrm>
        </p:spPr>
        <p:txBody>
          <a:bodyPr rtlCol="0"/>
          <a:lstStyle/>
          <a:p>
            <a:pPr marL="285750" indent="-285750" rtl="0">
              <a:buFontTx/>
              <a:buChar char="-"/>
            </a:pPr>
            <a:r>
              <a:rPr lang="de-DE" dirty="0"/>
              <a:t>Display mit HDMI </a:t>
            </a:r>
          </a:p>
          <a:p>
            <a:pPr marL="285750" indent="-285750" rtl="0">
              <a:buFontTx/>
              <a:buChar char="-"/>
            </a:pPr>
            <a:r>
              <a:rPr lang="de-DE" dirty="0"/>
              <a:t>LED-Lichtstreifen mit GPIO und Netzteil verdrahten</a:t>
            </a:r>
          </a:p>
          <a:p>
            <a:pPr marL="285750" indent="-285750" rtl="0">
              <a:buFontTx/>
              <a:buChar char="-"/>
            </a:pPr>
            <a:r>
              <a:rPr lang="de-DE" dirty="0"/>
              <a:t>Raspberry Pi</a:t>
            </a:r>
          </a:p>
        </p:txBody>
      </p:sp>
      <p:sp>
        <p:nvSpPr>
          <p:cNvPr id="3" name="Fußzeilenplatzhalter 2">
            <a:extLst>
              <a:ext uri="{FF2B5EF4-FFF2-40B4-BE49-F238E27FC236}">
                <a16:creationId xmlns:a16="http://schemas.microsoft.com/office/drawing/2014/main" id="{EF0CA845-7827-4721-AEC5-78977CC38A4D}"/>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B06B27C9-FAA1-490A-8DE2-9BAA5B177CE7}"/>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6</a:t>
            </a:fld>
            <a:endParaRPr lang="de-DE"/>
          </a:p>
        </p:txBody>
      </p:sp>
      <p:pic>
        <p:nvPicPr>
          <p:cNvPr id="16" name="Grafik 15" descr="Ein Bild, das Computer, Im Haus, Elektronik, Elektronisches Gerät enthält.&#10;&#10;Automatisch generierte Beschreibung">
            <a:extLst>
              <a:ext uri="{FF2B5EF4-FFF2-40B4-BE49-F238E27FC236}">
                <a16:creationId xmlns:a16="http://schemas.microsoft.com/office/drawing/2014/main" id="{A21607D9-1150-A0DC-E093-5856E109F313}"/>
              </a:ext>
            </a:extLst>
          </p:cNvPr>
          <p:cNvPicPr>
            <a:picLocks noChangeAspect="1"/>
          </p:cNvPicPr>
          <p:nvPr/>
        </p:nvPicPr>
        <p:blipFill rotWithShape="1">
          <a:blip r:embed="rId3"/>
          <a:srcRect t="1317"/>
          <a:stretch/>
        </p:blipFill>
        <p:spPr>
          <a:xfrm>
            <a:off x="2219354" y="797132"/>
            <a:ext cx="4000490" cy="5263735"/>
          </a:xfrm>
          <a:prstGeom prst="rect">
            <a:avLst/>
          </a:prstGeom>
          <a:ln w="15875">
            <a:solidFill>
              <a:schemeClr val="tx1"/>
            </a:solidFill>
          </a:ln>
        </p:spPr>
      </p:pic>
      <p:pic>
        <p:nvPicPr>
          <p:cNvPr id="19" name="Grafik 18" descr="Ein Bild, das Kabel, Elektrische Leitungen, Elektronik, Elektrisches Bauelement enthält.&#10;&#10;Automatisch generierte Beschreibung">
            <a:extLst>
              <a:ext uri="{FF2B5EF4-FFF2-40B4-BE49-F238E27FC236}">
                <a16:creationId xmlns:a16="http://schemas.microsoft.com/office/drawing/2014/main" id="{1A376B4D-F254-4BCB-65E1-3486F33178CE}"/>
              </a:ext>
            </a:extLst>
          </p:cNvPr>
          <p:cNvPicPr>
            <a:picLocks noChangeAspect="1"/>
          </p:cNvPicPr>
          <p:nvPr/>
        </p:nvPicPr>
        <p:blipFill>
          <a:blip r:embed="rId4"/>
          <a:stretch>
            <a:fillRect/>
          </a:stretch>
        </p:blipFill>
        <p:spPr>
          <a:xfrm>
            <a:off x="221796" y="797132"/>
            <a:ext cx="1997558" cy="2663410"/>
          </a:xfrm>
          <a:prstGeom prst="rect">
            <a:avLst/>
          </a:prstGeom>
          <a:ln w="15875">
            <a:solidFill>
              <a:schemeClr val="tx1"/>
            </a:solidFill>
          </a:ln>
        </p:spPr>
      </p:pic>
      <p:pic>
        <p:nvPicPr>
          <p:cNvPr id="21" name="Grafik 20" descr="Ein Bild, das Im Haus, Tisch, Arbeitstisch, Boden enthält.&#10;&#10;Automatisch generierte Beschreibung">
            <a:extLst>
              <a:ext uri="{FF2B5EF4-FFF2-40B4-BE49-F238E27FC236}">
                <a16:creationId xmlns:a16="http://schemas.microsoft.com/office/drawing/2014/main" id="{E3638094-78AD-5096-B35E-033745362EB6}"/>
              </a:ext>
            </a:extLst>
          </p:cNvPr>
          <p:cNvPicPr>
            <a:picLocks noChangeAspect="1"/>
          </p:cNvPicPr>
          <p:nvPr/>
        </p:nvPicPr>
        <p:blipFill rotWithShape="1">
          <a:blip r:embed="rId5"/>
          <a:srcRect l="8402" r="3515"/>
          <a:stretch/>
        </p:blipFill>
        <p:spPr>
          <a:xfrm>
            <a:off x="221796" y="3460542"/>
            <a:ext cx="1997558" cy="2600325"/>
          </a:xfrm>
          <a:prstGeom prst="rect">
            <a:avLst/>
          </a:prstGeom>
          <a:ln w="15875">
            <a:solidFill>
              <a:schemeClr val="tx1"/>
            </a:solidFill>
          </a:ln>
        </p:spPr>
      </p:pic>
    </p:spTree>
    <p:extLst>
      <p:ext uri="{BB962C8B-B14F-4D97-AF65-F5344CB8AC3E}">
        <p14:creationId xmlns:p14="http://schemas.microsoft.com/office/powerpoint/2010/main" val="34748997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11" name="Titel 110">
            <a:extLst>
              <a:ext uri="{FF2B5EF4-FFF2-40B4-BE49-F238E27FC236}">
                <a16:creationId xmlns:a16="http://schemas.microsoft.com/office/drawing/2014/main" id="{CC9F3600-2711-4A49-8018-C4671B56159C}"/>
              </a:ext>
            </a:extLst>
          </p:cNvPr>
          <p:cNvSpPr>
            <a:spLocks noGrp="1"/>
          </p:cNvSpPr>
          <p:nvPr>
            <p:ph type="title"/>
          </p:nvPr>
        </p:nvSpPr>
        <p:spPr/>
        <p:txBody>
          <a:bodyPr rtlCol="0"/>
          <a:lstStyle/>
          <a:p>
            <a:pPr rtl="0"/>
            <a:r>
              <a:rPr lang="de-DE" dirty="0"/>
              <a:t>Display</a:t>
            </a:r>
          </a:p>
        </p:txBody>
      </p:sp>
      <p:sp>
        <p:nvSpPr>
          <p:cNvPr id="21" name="Textplatzhalter 20">
            <a:extLst>
              <a:ext uri="{FF2B5EF4-FFF2-40B4-BE49-F238E27FC236}">
                <a16:creationId xmlns:a16="http://schemas.microsoft.com/office/drawing/2014/main" id="{805BF1CD-2EC6-44F4-8AD8-25D9BD488B7A}"/>
              </a:ext>
            </a:extLst>
          </p:cNvPr>
          <p:cNvSpPr>
            <a:spLocks noGrp="1"/>
          </p:cNvSpPr>
          <p:nvPr>
            <p:ph type="body" sz="quarter" idx="27"/>
          </p:nvPr>
        </p:nvSpPr>
        <p:spPr>
          <a:xfrm>
            <a:off x="2045621" y="3462366"/>
            <a:ext cx="2383764" cy="365125"/>
          </a:xfrm>
        </p:spPr>
        <p:txBody>
          <a:bodyPr rtlCol="0">
            <a:normAutofit/>
          </a:bodyPr>
          <a:lstStyle/>
          <a:p>
            <a:pPr rtl="0"/>
            <a:r>
              <a:rPr lang="de-DE" dirty="0"/>
              <a:t>Settings</a:t>
            </a:r>
          </a:p>
        </p:txBody>
      </p:sp>
      <p:sp>
        <p:nvSpPr>
          <p:cNvPr id="22" name="Textplatzhalter 21">
            <a:extLst>
              <a:ext uri="{FF2B5EF4-FFF2-40B4-BE49-F238E27FC236}">
                <a16:creationId xmlns:a16="http://schemas.microsoft.com/office/drawing/2014/main" id="{842BC471-A2E1-4473-9B5A-6D7A21B6A881}"/>
              </a:ext>
            </a:extLst>
          </p:cNvPr>
          <p:cNvSpPr>
            <a:spLocks noGrp="1"/>
          </p:cNvSpPr>
          <p:nvPr>
            <p:ph type="body" sz="quarter" idx="28"/>
          </p:nvPr>
        </p:nvSpPr>
        <p:spPr>
          <a:xfrm>
            <a:off x="2045621" y="3788815"/>
            <a:ext cx="2383764" cy="1126085"/>
          </a:xfrm>
        </p:spPr>
        <p:txBody>
          <a:bodyPr rtlCol="0"/>
          <a:lstStyle/>
          <a:p>
            <a:pPr rtl="0"/>
            <a:r>
              <a:rPr lang="de-DE" dirty="0"/>
              <a:t>Speichern der Daten</a:t>
            </a:r>
          </a:p>
        </p:txBody>
      </p:sp>
      <p:sp>
        <p:nvSpPr>
          <p:cNvPr id="23" name="Textplatzhalter 22">
            <a:extLst>
              <a:ext uri="{FF2B5EF4-FFF2-40B4-BE49-F238E27FC236}">
                <a16:creationId xmlns:a16="http://schemas.microsoft.com/office/drawing/2014/main" id="{5DF31FE0-F56B-494E-A42E-D2A3B4A5BE01}"/>
              </a:ext>
            </a:extLst>
          </p:cNvPr>
          <p:cNvSpPr>
            <a:spLocks noGrp="1"/>
          </p:cNvSpPr>
          <p:nvPr>
            <p:ph type="body" sz="quarter" idx="29"/>
          </p:nvPr>
        </p:nvSpPr>
        <p:spPr>
          <a:xfrm>
            <a:off x="4844641" y="3462366"/>
            <a:ext cx="2676497" cy="538136"/>
          </a:xfrm>
        </p:spPr>
        <p:txBody>
          <a:bodyPr rtlCol="0">
            <a:noAutofit/>
          </a:bodyPr>
          <a:lstStyle/>
          <a:p>
            <a:pPr rtl="0"/>
            <a:r>
              <a:rPr lang="de-DE" dirty="0"/>
              <a:t>Location</a:t>
            </a:r>
          </a:p>
        </p:txBody>
      </p:sp>
      <p:sp>
        <p:nvSpPr>
          <p:cNvPr id="17" name="Textplatzhalter 16">
            <a:extLst>
              <a:ext uri="{FF2B5EF4-FFF2-40B4-BE49-F238E27FC236}">
                <a16:creationId xmlns:a16="http://schemas.microsoft.com/office/drawing/2014/main" id="{7D1AD01D-1F03-4995-A821-FA842C4F9E7C}"/>
              </a:ext>
            </a:extLst>
          </p:cNvPr>
          <p:cNvSpPr>
            <a:spLocks noGrp="1"/>
          </p:cNvSpPr>
          <p:nvPr>
            <p:ph type="body" sz="quarter" idx="15"/>
          </p:nvPr>
        </p:nvSpPr>
        <p:spPr>
          <a:xfrm>
            <a:off x="4904118" y="3788814"/>
            <a:ext cx="2383765" cy="1126085"/>
          </a:xfrm>
        </p:spPr>
        <p:txBody>
          <a:bodyPr rtlCol="0">
            <a:normAutofit/>
          </a:bodyPr>
          <a:lstStyle/>
          <a:p>
            <a:pPr rtl="0"/>
            <a:r>
              <a:rPr lang="de-DE" dirty="0"/>
              <a:t>Erstellen Breiten und Längengrade durch die Gespeicherten Daten</a:t>
            </a:r>
          </a:p>
        </p:txBody>
      </p:sp>
      <p:sp>
        <p:nvSpPr>
          <p:cNvPr id="24" name="Textplatzhalter 23">
            <a:extLst>
              <a:ext uri="{FF2B5EF4-FFF2-40B4-BE49-F238E27FC236}">
                <a16:creationId xmlns:a16="http://schemas.microsoft.com/office/drawing/2014/main" id="{F59958C6-2B49-4E50-8050-97C6B6679AC1}"/>
              </a:ext>
            </a:extLst>
          </p:cNvPr>
          <p:cNvSpPr>
            <a:spLocks noGrp="1"/>
          </p:cNvSpPr>
          <p:nvPr>
            <p:ph type="body" sz="quarter" idx="30"/>
          </p:nvPr>
        </p:nvSpPr>
        <p:spPr>
          <a:xfrm>
            <a:off x="7762616" y="3462366"/>
            <a:ext cx="2383765" cy="365125"/>
          </a:xfrm>
        </p:spPr>
        <p:txBody>
          <a:bodyPr rtlCol="0">
            <a:normAutofit/>
          </a:bodyPr>
          <a:lstStyle/>
          <a:p>
            <a:pPr rtl="0"/>
            <a:r>
              <a:rPr lang="de-DE"/>
              <a:t>Getestet</a:t>
            </a:r>
          </a:p>
        </p:txBody>
      </p:sp>
      <p:sp>
        <p:nvSpPr>
          <p:cNvPr id="19" name="Textplatzhalter 18">
            <a:extLst>
              <a:ext uri="{FF2B5EF4-FFF2-40B4-BE49-F238E27FC236}">
                <a16:creationId xmlns:a16="http://schemas.microsoft.com/office/drawing/2014/main" id="{A301F0BB-3AE1-4877-8F78-D7F5AE48F810}"/>
              </a:ext>
            </a:extLst>
          </p:cNvPr>
          <p:cNvSpPr>
            <a:spLocks noGrp="1"/>
          </p:cNvSpPr>
          <p:nvPr>
            <p:ph type="body" sz="quarter" idx="17"/>
          </p:nvPr>
        </p:nvSpPr>
        <p:spPr>
          <a:xfrm>
            <a:off x="7762616" y="3776371"/>
            <a:ext cx="2383765" cy="1126085"/>
          </a:xfrm>
        </p:spPr>
        <p:txBody>
          <a:bodyPr rtlCol="0">
            <a:normAutofit/>
          </a:bodyPr>
          <a:lstStyle/>
          <a:p>
            <a:pPr rtl="0"/>
            <a:r>
              <a:rPr lang="de-DE" dirty="0"/>
              <a:t>Durchgeführte Tests mit Startups in der Region</a:t>
            </a:r>
          </a:p>
        </p:txBody>
      </p:sp>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7</a:t>
            </a:fld>
            <a:endParaRPr lang="de-DE"/>
          </a:p>
        </p:txBody>
      </p:sp>
      <p:pic>
        <p:nvPicPr>
          <p:cNvPr id="15" name="Bildplatzhalter 14" descr="Markierung Silhouette">
            <a:extLst>
              <a:ext uri="{FF2B5EF4-FFF2-40B4-BE49-F238E27FC236}">
                <a16:creationId xmlns:a16="http://schemas.microsoft.com/office/drawing/2014/main" id="{AAA51298-B98E-A619-DC7C-D86306BDACDA}"/>
              </a:ext>
            </a:extLst>
          </p:cNvPr>
          <p:cNvPicPr>
            <a:picLocks noGrp="1" noChangeAspect="1"/>
          </p:cNvPicPr>
          <p:nvPr>
            <p:ph type="pic" sz="quarter" idx="33"/>
          </p:nvPr>
        </p:nvPicPr>
        <p:blipFill>
          <a:blip r:embed="rId3">
            <a:extLst>
              <a:ext uri="{96DAC541-7B7A-43D3-8B79-37D633B846F1}">
                <asvg:svgBlip xmlns:asvg="http://schemas.microsoft.com/office/drawing/2016/SVG/main" r:embed="rId4"/>
              </a:ext>
            </a:extLst>
          </a:blip>
          <a:srcRect/>
          <a:stretch>
            <a:fillRect/>
          </a:stretch>
        </p:blipFill>
        <p:spPr>
          <a:xfrm>
            <a:off x="5794376" y="2670047"/>
            <a:ext cx="603250" cy="603250"/>
          </a:xfrm>
        </p:spPr>
      </p:pic>
      <p:pic>
        <p:nvPicPr>
          <p:cNvPr id="27" name="Bildplatzhalter 26" descr="Teils sonnig Silhouette">
            <a:extLst>
              <a:ext uri="{FF2B5EF4-FFF2-40B4-BE49-F238E27FC236}">
                <a16:creationId xmlns:a16="http://schemas.microsoft.com/office/drawing/2014/main" id="{A76E7C73-71EC-2A06-8429-1E6A55081BA7}"/>
              </a:ext>
            </a:extLst>
          </p:cNvPr>
          <p:cNvPicPr>
            <a:picLocks noGrp="1" noChangeAspect="1"/>
          </p:cNvPicPr>
          <p:nvPr>
            <p:ph type="pic" sz="quarter" idx="34"/>
          </p:nvPr>
        </p:nvPicPr>
        <p:blipFill>
          <a:blip r:embed="rId5">
            <a:extLst>
              <a:ext uri="{96DAC541-7B7A-43D3-8B79-37D633B846F1}">
                <asvg:svgBlip xmlns:asvg="http://schemas.microsoft.com/office/drawing/2016/SVG/main" r:embed="rId6"/>
              </a:ext>
            </a:extLst>
          </a:blip>
          <a:srcRect l="131" r="131"/>
          <a:stretch>
            <a:fillRect/>
          </a:stretch>
        </p:blipFill>
        <p:spPr>
          <a:xfrm>
            <a:off x="8610600" y="2674825"/>
            <a:ext cx="603504" cy="603504"/>
          </a:xfrm>
        </p:spPr>
      </p:pic>
      <p:pic>
        <p:nvPicPr>
          <p:cNvPr id="31" name="Bildplatzhalter 30" descr="Zahnräder Silhouette">
            <a:extLst>
              <a:ext uri="{FF2B5EF4-FFF2-40B4-BE49-F238E27FC236}">
                <a16:creationId xmlns:a16="http://schemas.microsoft.com/office/drawing/2014/main" id="{A25A5E85-52DC-75EF-F99E-276752CA6A5F}"/>
              </a:ext>
            </a:extLst>
          </p:cNvPr>
          <p:cNvPicPr>
            <a:picLocks noGrp="1" noChangeAspect="1"/>
          </p:cNvPicPr>
          <p:nvPr>
            <p:ph type="pic" sz="quarter" idx="32"/>
          </p:nvPr>
        </p:nvPicPr>
        <p:blipFill>
          <a:blip r:embed="rId7">
            <a:extLst>
              <a:ext uri="{96DAC541-7B7A-43D3-8B79-37D633B846F1}">
                <asvg:svgBlip xmlns:asvg="http://schemas.microsoft.com/office/drawing/2016/SVG/main" r:embed="rId8"/>
              </a:ext>
            </a:extLst>
          </a:blip>
          <a:srcRect l="131" r="131"/>
          <a:stretch>
            <a:fillRect/>
          </a:stretch>
        </p:blipFill>
        <p:spPr>
          <a:xfrm>
            <a:off x="2977897" y="2677522"/>
            <a:ext cx="603504" cy="603504"/>
          </a:xfrm>
        </p:spPr>
      </p:pic>
    </p:spTree>
    <p:extLst>
      <p:ext uri="{BB962C8B-B14F-4D97-AF65-F5344CB8AC3E}">
        <p14:creationId xmlns:p14="http://schemas.microsoft.com/office/powerpoint/2010/main" val="2378828155"/>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8</a:t>
            </a:fld>
            <a:endParaRPr lang="de-DE"/>
          </a:p>
        </p:txBody>
      </p:sp>
      <p:grpSp>
        <p:nvGrpSpPr>
          <p:cNvPr id="37" name="Gruppieren 36">
            <a:extLst>
              <a:ext uri="{FF2B5EF4-FFF2-40B4-BE49-F238E27FC236}">
                <a16:creationId xmlns:a16="http://schemas.microsoft.com/office/drawing/2014/main" id="{D537020C-DB03-932C-0A6E-1214CAEDC132}"/>
              </a:ext>
            </a:extLst>
          </p:cNvPr>
          <p:cNvGrpSpPr/>
          <p:nvPr/>
        </p:nvGrpSpPr>
        <p:grpSpPr>
          <a:xfrm>
            <a:off x="2038373" y="1005245"/>
            <a:ext cx="2764536" cy="1642398"/>
            <a:chOff x="2287755" y="1725681"/>
            <a:chExt cx="2764536" cy="1642398"/>
          </a:xfrm>
          <a:solidFill>
            <a:schemeClr val="accent6"/>
          </a:solidFill>
        </p:grpSpPr>
        <p:sp>
          <p:nvSpPr>
            <p:cNvPr id="38" name="Rechteck 37">
              <a:extLst>
                <a:ext uri="{FF2B5EF4-FFF2-40B4-BE49-F238E27FC236}">
                  <a16:creationId xmlns:a16="http://schemas.microsoft.com/office/drawing/2014/main" id="{4D3C5DAA-AF69-436C-A0CF-6062450F0967}"/>
                </a:ext>
              </a:extLst>
            </p:cNvPr>
            <p:cNvSpPr/>
            <p:nvPr/>
          </p:nvSpPr>
          <p:spPr>
            <a:xfrm>
              <a:off x="2287755" y="2356617"/>
              <a:ext cx="2764536" cy="1011462"/>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endParaRPr lang="de-DE" dirty="0"/>
            </a:p>
          </p:txBody>
        </p:sp>
        <p:sp>
          <p:nvSpPr>
            <p:cNvPr id="39" name="Rechteck 38">
              <a:extLst>
                <a:ext uri="{FF2B5EF4-FFF2-40B4-BE49-F238E27FC236}">
                  <a16:creationId xmlns:a16="http://schemas.microsoft.com/office/drawing/2014/main" id="{6765254D-C4AA-41F8-C3CC-BE30FEDC6852}"/>
                </a:ext>
              </a:extLst>
            </p:cNvPr>
            <p:cNvSpPr/>
            <p:nvPr/>
          </p:nvSpPr>
          <p:spPr>
            <a:xfrm>
              <a:off x="2287755" y="1725681"/>
              <a:ext cx="2764536" cy="643493"/>
            </a:xfrm>
            <a:prstGeom prst="rect">
              <a:avLst/>
            </a:prstGeom>
            <a:grpFill/>
            <a:ln>
              <a:noFill/>
            </a:ln>
          </p:spPr>
          <p:style>
            <a:lnRef idx="2">
              <a:schemeClr val="accent1">
                <a:shade val="15000"/>
              </a:schemeClr>
            </a:lnRef>
            <a:fillRef idx="1">
              <a:schemeClr val="accent1"/>
            </a:fillRef>
            <a:effectRef idx="0">
              <a:schemeClr val="accent1"/>
            </a:effectRef>
            <a:fontRef idx="minor">
              <a:schemeClr val="lt1"/>
            </a:fontRef>
          </p:style>
          <p:txBody>
            <a:bodyPr rtlCol="0" anchor="ctr"/>
            <a:lstStyle/>
            <a:p>
              <a:pPr algn="ctr"/>
              <a:r>
                <a:rPr lang="de-DE" dirty="0">
                  <a:solidFill>
                    <a:schemeClr val="tx1"/>
                  </a:solidFill>
                </a:rPr>
                <a:t>Settings</a:t>
              </a:r>
            </a:p>
          </p:txBody>
        </p:sp>
        <p:sp>
          <p:nvSpPr>
            <p:cNvPr id="40" name="Textfeld 39">
              <a:extLst>
                <a:ext uri="{FF2B5EF4-FFF2-40B4-BE49-F238E27FC236}">
                  <a16:creationId xmlns:a16="http://schemas.microsoft.com/office/drawing/2014/main" id="{A6667B49-632C-F35B-4FBB-A2E37E808432}"/>
                </a:ext>
              </a:extLst>
            </p:cNvPr>
            <p:cNvSpPr txBox="1"/>
            <p:nvPr/>
          </p:nvSpPr>
          <p:spPr>
            <a:xfrm>
              <a:off x="2287755" y="2283572"/>
              <a:ext cx="2764536" cy="923330"/>
            </a:xfrm>
            <a:prstGeom prst="rect">
              <a:avLst/>
            </a:prstGeom>
            <a:grpFill/>
          </p:spPr>
          <p:txBody>
            <a:bodyPr wrap="square" rtlCol="0">
              <a:spAutoFit/>
            </a:bodyPr>
            <a:lstStyle/>
            <a:p>
              <a:r>
                <a:rPr lang="de-DE" dirty="0"/>
                <a:t>+ </a:t>
              </a:r>
              <a:r>
                <a:rPr lang="de-DE" dirty="0" err="1"/>
                <a:t>user</a:t>
              </a:r>
              <a:endParaRPr lang="de-DE" dirty="0"/>
            </a:p>
            <a:p>
              <a:r>
                <a:rPr lang="de-DE" dirty="0"/>
                <a:t>+ </a:t>
              </a:r>
              <a:r>
                <a:rPr lang="de-DE" dirty="0" err="1"/>
                <a:t>setting_file</a:t>
              </a:r>
              <a:endParaRPr lang="de-DE" dirty="0"/>
            </a:p>
            <a:p>
              <a:r>
                <a:rPr lang="de-DE" dirty="0"/>
                <a:t>+ </a:t>
              </a:r>
              <a:r>
                <a:rPr lang="de-DE" dirty="0" err="1"/>
                <a:t>set_location_settings</a:t>
              </a:r>
              <a:r>
                <a:rPr lang="de-DE" dirty="0"/>
                <a:t>()</a:t>
              </a:r>
            </a:p>
          </p:txBody>
        </p:sp>
      </p:grpSp>
    </p:spTree>
    <p:extLst>
      <p:ext uri="{BB962C8B-B14F-4D97-AF65-F5344CB8AC3E}">
        <p14:creationId xmlns:p14="http://schemas.microsoft.com/office/powerpoint/2010/main" val="877403270"/>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Fußzeilenplatzhalter 2">
            <a:extLst>
              <a:ext uri="{FF2B5EF4-FFF2-40B4-BE49-F238E27FC236}">
                <a16:creationId xmlns:a16="http://schemas.microsoft.com/office/drawing/2014/main" id="{45399F43-FDE4-4DE9-BE60-4A31652CD3A2}"/>
              </a:ext>
            </a:extLst>
          </p:cNvPr>
          <p:cNvSpPr>
            <a:spLocks noGrp="1"/>
          </p:cNvSpPr>
          <p:nvPr>
            <p:ph type="ftr" sz="quarter" idx="11"/>
          </p:nvPr>
        </p:nvSpPr>
        <p:spPr>
          <a:xfrm>
            <a:off x="4038600" y="6356350"/>
            <a:ext cx="4114800" cy="365125"/>
          </a:xfrm>
        </p:spPr>
        <p:txBody>
          <a:bodyPr rtlCol="0"/>
          <a:lstStyle/>
          <a:p>
            <a:r>
              <a:rPr lang="de-DE" dirty="0"/>
              <a:t>OOP-Projekt</a:t>
            </a:r>
          </a:p>
          <a:p>
            <a:pPr rtl="0"/>
            <a:endParaRPr lang="de-DE" dirty="0"/>
          </a:p>
        </p:txBody>
      </p:sp>
      <p:sp>
        <p:nvSpPr>
          <p:cNvPr id="4" name="Foliennummernplatzhalter 3">
            <a:extLst>
              <a:ext uri="{FF2B5EF4-FFF2-40B4-BE49-F238E27FC236}">
                <a16:creationId xmlns:a16="http://schemas.microsoft.com/office/drawing/2014/main" id="{7DD08226-4335-4EA1-9B2D-CDE1FBD8D388}"/>
              </a:ext>
            </a:extLst>
          </p:cNvPr>
          <p:cNvSpPr>
            <a:spLocks noGrp="1"/>
          </p:cNvSpPr>
          <p:nvPr>
            <p:ph type="sldNum" sz="quarter" idx="12"/>
          </p:nvPr>
        </p:nvSpPr>
        <p:spPr>
          <a:xfrm>
            <a:off x="8610600" y="6356350"/>
            <a:ext cx="2743200" cy="365125"/>
          </a:xfrm>
        </p:spPr>
        <p:txBody>
          <a:bodyPr rtlCol="0"/>
          <a:lstStyle/>
          <a:p>
            <a:pPr rtl="0"/>
            <a:fld id="{A402E4C0-AD5E-4E8C-9F21-7CCE474BDCEB}" type="slidenum">
              <a:rPr lang="de-DE" smtClean="0"/>
              <a:pPr rtl="0"/>
              <a:t>9</a:t>
            </a:fld>
            <a:endParaRPr lang="de-DE"/>
          </a:p>
        </p:txBody>
      </p:sp>
      <p:pic>
        <p:nvPicPr>
          <p:cNvPr id="2" name="Inhaltsplatzhalter 8" descr="Ein Bild, das Text, Schrift, Screenshot enthält.&#10;&#10;Automatisch generierte Beschreibung">
            <a:extLst>
              <a:ext uri="{FF2B5EF4-FFF2-40B4-BE49-F238E27FC236}">
                <a16:creationId xmlns:a16="http://schemas.microsoft.com/office/drawing/2014/main" id="{E66BE294-7F00-669D-5ABF-A83AD658492E}"/>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78883" y="1773906"/>
            <a:ext cx="4505954" cy="1514686"/>
          </a:xfrm>
          <a:prstGeom prst="rect">
            <a:avLst/>
          </a:prstGeom>
        </p:spPr>
      </p:pic>
      <p:pic>
        <p:nvPicPr>
          <p:cNvPr id="6" name="Grafik 5" descr="Ein Bild, das Text, Schrift, Screenshot, Zahl enthält.&#10;&#10;Automatisch generierte Beschreibung">
            <a:extLst>
              <a:ext uri="{FF2B5EF4-FFF2-40B4-BE49-F238E27FC236}">
                <a16:creationId xmlns:a16="http://schemas.microsoft.com/office/drawing/2014/main" id="{07C56AD8-C88D-700F-653B-2FBF1AE845C7}"/>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072095" y="4175111"/>
            <a:ext cx="6677957" cy="1438476"/>
          </a:xfrm>
          <a:prstGeom prst="rect">
            <a:avLst/>
          </a:prstGeom>
        </p:spPr>
      </p:pic>
      <p:cxnSp>
        <p:nvCxnSpPr>
          <p:cNvPr id="7" name="Gerade Verbindung mit Pfeil 6">
            <a:extLst>
              <a:ext uri="{FF2B5EF4-FFF2-40B4-BE49-F238E27FC236}">
                <a16:creationId xmlns:a16="http://schemas.microsoft.com/office/drawing/2014/main" id="{C6EA041E-5B9B-7428-9CE1-6A514F6EB660}"/>
              </a:ext>
            </a:extLst>
          </p:cNvPr>
          <p:cNvCxnSpPr>
            <a:cxnSpLocks/>
            <a:stCxn id="2" idx="3"/>
          </p:cNvCxnSpPr>
          <p:nvPr/>
        </p:nvCxnSpPr>
        <p:spPr>
          <a:xfrm>
            <a:off x="5684837" y="2531249"/>
            <a:ext cx="3943795" cy="1729855"/>
          </a:xfrm>
          <a:prstGeom prst="straightConnector1">
            <a:avLst/>
          </a:prstGeom>
          <a:ln w="41275">
            <a:tailEnd type="triangle"/>
          </a:ln>
        </p:spPr>
        <p:style>
          <a:lnRef idx="2">
            <a:schemeClr val="dk1"/>
          </a:lnRef>
          <a:fillRef idx="0">
            <a:schemeClr val="dk1"/>
          </a:fillRef>
          <a:effectRef idx="1">
            <a:schemeClr val="dk1"/>
          </a:effectRef>
          <a:fontRef idx="minor">
            <a:schemeClr val="tx1"/>
          </a:fontRef>
        </p:style>
      </p:cxnSp>
      <p:sp>
        <p:nvSpPr>
          <p:cNvPr id="8" name="Titel 110">
            <a:extLst>
              <a:ext uri="{FF2B5EF4-FFF2-40B4-BE49-F238E27FC236}">
                <a16:creationId xmlns:a16="http://schemas.microsoft.com/office/drawing/2014/main" id="{BBBC4EC1-3BC9-599A-D76C-06CF36F0DBDD}"/>
              </a:ext>
            </a:extLst>
          </p:cNvPr>
          <p:cNvSpPr>
            <a:spLocks noGrp="1"/>
          </p:cNvSpPr>
          <p:nvPr>
            <p:ph type="title"/>
          </p:nvPr>
        </p:nvSpPr>
        <p:spPr>
          <a:xfrm>
            <a:off x="402224" y="927251"/>
            <a:ext cx="3735667" cy="634323"/>
          </a:xfrm>
        </p:spPr>
        <p:txBody>
          <a:bodyPr rtlCol="0"/>
          <a:lstStyle/>
          <a:p>
            <a:pPr rtl="0"/>
            <a:r>
              <a:rPr lang="de-DE" dirty="0"/>
              <a:t>Eingabe:</a:t>
            </a:r>
          </a:p>
        </p:txBody>
      </p:sp>
    </p:spTree>
    <p:extLst>
      <p:ext uri="{BB962C8B-B14F-4D97-AF65-F5344CB8AC3E}">
        <p14:creationId xmlns:p14="http://schemas.microsoft.com/office/powerpoint/2010/main" val="395016574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Office-Design">
  <a:themeElements>
    <a:clrScheme name="Custom 24">
      <a:dk1>
        <a:sysClr val="windowText" lastClr="000000"/>
      </a:dk1>
      <a:lt1>
        <a:sysClr val="window" lastClr="FFFFFF"/>
      </a:lt1>
      <a:dk2>
        <a:srgbClr val="44546A"/>
      </a:dk2>
      <a:lt2>
        <a:srgbClr val="E7E6E6"/>
      </a:lt2>
      <a:accent1>
        <a:srgbClr val="7A1380"/>
      </a:accent1>
      <a:accent2>
        <a:srgbClr val="0C1A69"/>
      </a:accent2>
      <a:accent3>
        <a:srgbClr val="F4292E"/>
      </a:accent3>
      <a:accent4>
        <a:srgbClr val="FD49C1"/>
      </a:accent4>
      <a:accent5>
        <a:srgbClr val="15C7C7"/>
      </a:accent5>
      <a:accent6>
        <a:srgbClr val="02DCFA"/>
      </a:accent6>
      <a:hlink>
        <a:srgbClr val="0563C1"/>
      </a:hlink>
      <a:folHlink>
        <a:srgbClr val="954F72"/>
      </a:folHlink>
    </a:clrScheme>
    <a:fontScheme name="Custom 31">
      <a:majorFont>
        <a:latin typeface="Posterama Bold"/>
        <a:ea typeface=""/>
        <a:cs typeface=""/>
      </a:majorFont>
      <a:minorFont>
        <a:latin typeface="Bierstadt"/>
        <a:ea typeface=""/>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Tech Pitch Deck_TM33781529_Win32_JC_v3" id="{862F7C05-3205-4562-AA5F-868BCB6856F9}" vid="{97BBE2DD-0E32-4C1B-8BB2-0414672F3164}"/>
    </a:ext>
  </a:extLst>
</a:theme>
</file>

<file path=ppt/theme/theme2.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Design">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customXml/_rels/item1.xml.rels><?xml version="1.0" encoding="UTF-8" standalone="yes"?>
<Relationships xmlns="http://schemas.openxmlformats.org/package/2006/relationships"><Relationship Id="rId1" Type="http://schemas.openxmlformats.org/officeDocument/2006/relationships/customXmlProps" Target="itemProps1.xml"/></Relationships>
</file>

<file path=customXml/_rels/item2.xml.rels><?xml version="1.0" encoding="UTF-8" standalone="yes"?>
<Relationships xmlns="http://schemas.openxmlformats.org/package/2006/relationships"><Relationship Id="rId1" Type="http://schemas.openxmlformats.org/officeDocument/2006/relationships/customXmlProps" Target="itemProps2.xml"/></Relationships>
</file>

<file path=customXml/_rels/item3.xml.rels><?xml version="1.0" encoding="UTF-8" standalone="yes"?>
<Relationships xmlns="http://schemas.openxmlformats.org/package/2006/relationships"><Relationship Id="rId1" Type="http://schemas.openxmlformats.org/officeDocument/2006/relationships/customXmlProps" Target="itemProps3.xml"/></Relationships>
</file>

<file path=customXml/item1.xml><?xml version="1.0" encoding="utf-8"?>
<p:properties xmlns:p="http://schemas.microsoft.com/office/2006/metadata/properties" xmlns:xsi="http://www.w3.org/2001/XMLSchema-instance" xmlns:pc="http://schemas.microsoft.com/office/infopath/2007/PartnerControls">
  <documentManagement>
    <_ip_UnifiedCompliancePolicyUIAction xmlns="http://schemas.microsoft.com/sharepoint/v3" xsi:nil="true"/>
    <Image xmlns="71af3243-3dd4-4a8d-8c0d-dd76da1f02a5">
      <Url xsi:nil="true"/>
      <Description xsi:nil="true"/>
    </Image>
    <Status xmlns="71af3243-3dd4-4a8d-8c0d-dd76da1f02a5">Not started</Status>
    <_ip_UnifiedCompliancePolicyProperties xmlns="http://schemas.microsoft.com/sharepoint/v3" xsi:nil="true"/>
    <ImageTagsTaxHTField xmlns="71af3243-3dd4-4a8d-8c0d-dd76da1f02a5">
      <Terms xmlns="http://schemas.microsoft.com/office/infopath/2007/PartnerControls"/>
    </ImageTagsTaxHTField>
    <TaxCatchAll xmlns="230e9df3-be65-4c73-a93b-d1236ebd677e" xsi:nil="true"/>
    <MediaServiceKeyPoints xmlns="71af3243-3dd4-4a8d-8c0d-dd76da1f02a5" xsi:nil="true"/>
  </documentManagement>
</p:properties>
</file>

<file path=customXml/item2.xml><?xml version="1.0" encoding="utf-8"?>
<ct:contentTypeSchema xmlns:ct="http://schemas.microsoft.com/office/2006/metadata/contentType" xmlns:ma="http://schemas.microsoft.com/office/2006/metadata/properties/metaAttributes" ct:_="" ma:_="" ma:contentTypeName="Document" ma:contentTypeID="0x01010079F111ED35F8CC479449609E8A0923A6" ma:contentTypeVersion="22" ma:contentTypeDescription="Create a new document." ma:contentTypeScope="" ma:versionID="5a5774fd28510f591f3d0476b60c7965">
  <xsd:schema xmlns:xsd="http://www.w3.org/2001/XMLSchema" xmlns:xs="http://www.w3.org/2001/XMLSchema" xmlns:p="http://schemas.microsoft.com/office/2006/metadata/properties" xmlns:ns1="http://schemas.microsoft.com/sharepoint/v3" xmlns:ns2="71af3243-3dd4-4a8d-8c0d-dd76da1f02a5" xmlns:ns3="16c05727-aa75-4e4a-9b5f-8a80a1165891" xmlns:ns4="230e9df3-be65-4c73-a93b-d1236ebd677e" targetNamespace="http://schemas.microsoft.com/office/2006/metadata/properties" ma:root="true" ma:fieldsID="3656ce980f6f53fc96333c5ee30c32b6" ns1:_="" ns2:_="" ns3:_="" ns4:_="">
    <xsd:import namespace="http://schemas.microsoft.com/sharepoint/v3"/>
    <xsd:import namespace="71af3243-3dd4-4a8d-8c0d-dd76da1f02a5"/>
    <xsd:import namespace="16c05727-aa75-4e4a-9b5f-8a80a1165891"/>
    <xsd:import namespace="230e9df3-be65-4c73-a93b-d1236ebd677e"/>
    <xsd:element name="properties">
      <xsd:complexType>
        <xsd:sequence>
          <xsd:element name="documentManagement">
            <xsd:complexType>
              <xsd:all>
                <xsd:element ref="ns2:Status" minOccurs="0"/>
                <xsd:element ref="ns2:Image" minOccurs="0"/>
                <xsd:element ref="ns2:MediaServiceMetadata" minOccurs="0"/>
                <xsd:element ref="ns2:MediaServiceFastMetadata" minOccurs="0"/>
                <xsd:element ref="ns2:MediaServiceOCR" minOccurs="0"/>
                <xsd:element ref="ns2:MediaServiceAutoTags" minOccurs="0"/>
                <xsd:element ref="ns2:MediaServiceEventHashCode" minOccurs="0"/>
                <xsd:element ref="ns2:MediaServiceGenerationTime" minOccurs="0"/>
                <xsd:element ref="ns3:SharedWithUsers" minOccurs="0"/>
                <xsd:element ref="ns3:SharedWithDetails" minOccurs="0"/>
                <xsd:element ref="ns2:MediaServiceAutoKeyPoints" minOccurs="0"/>
                <xsd:element ref="ns2:MediaServiceKeyPoints" minOccurs="0"/>
                <xsd:element ref="ns2:MediaServiceDateTaken" minOccurs="0"/>
                <xsd:element ref="ns1:_ip_UnifiedCompliancePolicyProperties" minOccurs="0"/>
                <xsd:element ref="ns1:_ip_UnifiedCompliancePolicyUIAction" minOccurs="0"/>
                <xsd:element ref="ns4:TaxCatchAll" minOccurs="0"/>
                <xsd:element ref="ns2:ImageTagsTaxHTField" minOccurs="0"/>
                <xsd:element ref="ns2:MediaServiceLocation" minOccurs="0"/>
              </xsd:all>
            </xsd:complexType>
          </xsd:element>
        </xsd:sequence>
      </xsd:complexType>
    </xsd:element>
  </xsd:schema>
  <xsd:schema xmlns:xsd="http://www.w3.org/2001/XMLSchema" xmlns:xs="http://www.w3.org/2001/XMLSchema" xmlns:dms="http://schemas.microsoft.com/office/2006/documentManagement/types" xmlns:pc="http://schemas.microsoft.com/office/infopath/2007/PartnerControls" targetNamespace="http://schemas.microsoft.com/sharepoint/v3" elementFormDefault="qualified">
    <xsd:import namespace="http://schemas.microsoft.com/office/2006/documentManagement/types"/>
    <xsd:import namespace="http://schemas.microsoft.com/office/infopath/2007/PartnerControls"/>
    <xsd:element name="_ip_UnifiedCompliancePolicyProperties" ma:index="20" nillable="true" ma:displayName="Unified Compliance Policy Properties" ma:hidden="true" ma:internalName="_ip_UnifiedCompliancePolicyProperties" ma:readOnly="false">
      <xsd:simpleType>
        <xsd:restriction base="dms:Note"/>
      </xsd:simpleType>
    </xsd:element>
    <xsd:element name="_ip_UnifiedCompliancePolicyUIAction" ma:index="21" nillable="true" ma:displayName="Unified Compliance Policy UI Action" ma:hidden="true" ma:internalName="_ip_UnifiedCompliancePolicyUIAction" ma:readOnly="fals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71af3243-3dd4-4a8d-8c0d-dd76da1f02a5" elementFormDefault="qualified">
    <xsd:import namespace="http://schemas.microsoft.com/office/2006/documentManagement/types"/>
    <xsd:import namespace="http://schemas.microsoft.com/office/infopath/2007/PartnerControls"/>
    <xsd:element name="Status" ma:index="2" nillable="true" ma:displayName="Status" ma:default="Not started" ma:format="Dropdown" ma:internalName="Status" ma:readOnly="false">
      <xsd:simpleType>
        <xsd:restriction base="dms:Choice">
          <xsd:enumeration value="Not started"/>
          <xsd:enumeration value="In Progress"/>
          <xsd:enumeration value="Completed"/>
        </xsd:restriction>
      </xsd:simpleType>
    </xsd:element>
    <xsd:element name="Image" ma:index="3" nillable="true" ma:displayName="Image" ma:format="Image" ma:internalName="Image" ma:readOnly="false">
      <xsd:complexType>
        <xsd:complexContent>
          <xsd:extension base="dms:URL">
            <xsd:sequence>
              <xsd:element name="Url" type="dms:ValidUrl" minOccurs="0" nillable="true"/>
              <xsd:element name="Description" type="xsd:string" nillable="true"/>
            </xsd:sequence>
          </xsd:extension>
        </xsd:complexContent>
      </xsd:complexType>
    </xsd:element>
    <xsd:element name="MediaServiceMetadata" ma:index="8" nillable="true" ma:displayName="MediaServiceMetadata" ma:hidden="true" ma:internalName="MediaServiceMetadata" ma:readOnly="true">
      <xsd:simpleType>
        <xsd:restriction base="dms:Note"/>
      </xsd:simpleType>
    </xsd:element>
    <xsd:element name="MediaServiceFastMetadata" ma:index="9" nillable="true" ma:displayName="MediaServiceFastMetadata" ma:hidden="true" ma:internalName="MediaServiceFastMetadata" ma:readOnly="true">
      <xsd:simpleType>
        <xsd:restriction base="dms:Note"/>
      </xsd:simpleType>
    </xsd:element>
    <xsd:element name="MediaServiceOCR" ma:index="10" nillable="true" ma:displayName="MediaServiceOCR" ma:hidden="true" ma:internalName="MediaServiceOCR" ma:readOnly="true">
      <xsd:simpleType>
        <xsd:restriction base="dms:Note"/>
      </xsd:simpleType>
    </xsd:element>
    <xsd:element name="MediaServiceAutoTags" ma:index="11" nillable="true" ma:displayName="MediaServiceAutoTags" ma:hidden="true" ma:internalName="MediaServiceAutoTags" ma:readOnly="true">
      <xsd:simpleType>
        <xsd:restriction base="dms:Text"/>
      </xsd:simpleType>
    </xsd:element>
    <xsd:element name="MediaServiceEventHashCode" ma:index="12" nillable="true" ma:displayName="MediaServiceEventHashCode" ma:hidden="true" ma:internalName="MediaServiceEventHashCode" ma:readOnly="true">
      <xsd:simpleType>
        <xsd:restriction base="dms:Text"/>
      </xsd:simpleType>
    </xsd:element>
    <xsd:element name="MediaServiceGenerationTime" ma:index="13" nillable="true" ma:displayName="MediaServiceGenerationTime" ma:hidden="true" ma:internalName="MediaServiceGenerationTime" ma:readOnly="true">
      <xsd:simpleType>
        <xsd:restriction base="dms:Text"/>
      </xsd:simpleType>
    </xsd:element>
    <xsd:element name="MediaServiceAutoKeyPoints" ma:index="16" nillable="true" ma:displayName="MediaServiceAutoKeyPoints" ma:hidden="true" ma:internalName="MediaServiceAutoKeyPoints" ma:readOnly="true">
      <xsd:simpleType>
        <xsd:restriction base="dms:Note"/>
      </xsd:simpleType>
    </xsd:element>
    <xsd:element name="MediaServiceKeyPoints" ma:index="17" nillable="true" ma:displayName="KeyPoints" ma:hidden="true" ma:internalName="MediaServiceKeyPoints" ma:readOnly="false">
      <xsd:simpleType>
        <xsd:restriction base="dms:Note"/>
      </xsd:simpleType>
    </xsd:element>
    <xsd:element name="MediaServiceDateTaken" ma:index="18" nillable="true" ma:displayName="MediaServiceDateTaken" ma:hidden="true" ma:internalName="MediaServiceDateTaken" ma:readOnly="true">
      <xsd:simpleType>
        <xsd:restriction base="dms:Text"/>
      </xsd:simpleType>
    </xsd:element>
    <xsd:element name="ImageTagsTaxHTField" ma:index="25" nillable="true" ma:taxonomy="true" ma:internalName="ImageTagsTaxHTField" ma:taxonomyFieldName="MediaServiceImageTags" ma:displayName="Image Tags" ma:readOnly="false" ma:fieldId="{5cf76f15-5ced-4ddc-b409-7134ff3c332f}" ma:taxonomyMulti="true" ma:sspId="e385fb40-52d4-4fae-9c5b-3e8ff8a5878e" ma:termSetId="09814cd3-568e-fe90-9814-8d621ff8fb84" ma:anchorId="fba54fb3-c3e1-fe81-a776-ca4b69148c4d" ma:open="true" ma:isKeyword="false">
      <xsd:complexType>
        <xsd:sequence>
          <xsd:element ref="pc:Terms" minOccurs="0" maxOccurs="1"/>
        </xsd:sequence>
      </xsd:complexType>
    </xsd:element>
    <xsd:element name="MediaServiceLocation" ma:index="26" nillable="true" ma:displayName="Location" ma:hidden="true" ma:internalName="MediaServiceLocation" ma:readOnly="true">
      <xsd:simpleType>
        <xsd:restriction base="dms:Text"/>
      </xsd:simpleType>
    </xsd:element>
  </xsd:schema>
  <xsd:schema xmlns:xsd="http://www.w3.org/2001/XMLSchema" xmlns:xs="http://www.w3.org/2001/XMLSchema" xmlns:dms="http://schemas.microsoft.com/office/2006/documentManagement/types" xmlns:pc="http://schemas.microsoft.com/office/infopath/2007/PartnerControls" targetNamespace="16c05727-aa75-4e4a-9b5f-8a80a1165891" elementFormDefault="qualified">
    <xsd:import namespace="http://schemas.microsoft.com/office/2006/documentManagement/types"/>
    <xsd:import namespace="http://schemas.microsoft.com/office/infopath/2007/PartnerControls"/>
    <xsd:element name="SharedWithUsers" ma:index="14" nillable="true" ma:displayName="Shared With" ma:hidden="true" ma:internalName="SharedWithUsers" ma:readOnly="true">
      <xsd:complexType>
        <xsd:complexContent>
          <xsd:extension base="dms:UserMulti">
            <xsd:sequence>
              <xsd:element name="UserInfo" minOccurs="0" maxOccurs="unbounded">
                <xsd:complexType>
                  <xsd:sequence>
                    <xsd:element name="DisplayName" type="xsd:string" minOccurs="0"/>
                    <xsd:element name="AccountId" type="dms:UserId" minOccurs="0" nillable="true"/>
                    <xsd:element name="AccountType" type="xsd:string" minOccurs="0"/>
                  </xsd:sequence>
                </xsd:complexType>
              </xsd:element>
            </xsd:sequence>
          </xsd:extension>
        </xsd:complexContent>
      </xsd:complexType>
    </xsd:element>
    <xsd:element name="SharedWithDetails" ma:index="15" nillable="true" ma:displayName="Shared With Details" ma:hidden="true" ma:internalName="SharedWithDetails" ma:readOnly="true">
      <xsd:simpleType>
        <xsd:restriction base="dms:Note"/>
      </xsd:simpleType>
    </xsd:element>
  </xsd:schema>
  <xsd:schema xmlns:xsd="http://www.w3.org/2001/XMLSchema" xmlns:xs="http://www.w3.org/2001/XMLSchema" xmlns:dms="http://schemas.microsoft.com/office/2006/documentManagement/types" xmlns:pc="http://schemas.microsoft.com/office/infopath/2007/PartnerControls" targetNamespace="230e9df3-be65-4c73-a93b-d1236ebd677e" elementFormDefault="qualified">
    <xsd:import namespace="http://schemas.microsoft.com/office/2006/documentManagement/types"/>
    <xsd:import namespace="http://schemas.microsoft.com/office/infopath/2007/PartnerControls"/>
    <xsd:element name="TaxCatchAll" ma:index="23" nillable="true" ma:displayName="Taxonomy Catch All Column" ma:hidden="true" ma:list="{3f6bfcbc-3db3-4ae6-bd76-326f0798ad28}" ma:internalName="TaxCatchAll" ma:readOnly="false" ma:showField="CatchAllData" ma:web="16c05727-aa75-4e4a-9b5f-8a80a1165891">
      <xsd:complexType>
        <xsd:complexContent>
          <xsd:extension base="dms:MultiChoiceLookup">
            <xsd:sequence>
              <xsd:element name="Value" type="dms:Lookup" maxOccurs="unbounded" minOccurs="0" nillable="true"/>
            </xsd:sequence>
          </xsd:extension>
        </xsd:complexContent>
      </xsd:complexType>
    </xsd:element>
  </xsd:schema>
  <xsd:schema xmlns="http://schemas.openxmlformats.org/package/2006/metadata/core-properties" xmlns:xsd="http://www.w3.org/2001/XMLSchema" xmlns:xsi="http://www.w3.org/2001/XMLSchema-instance" xmlns:dc="http://purl.org/dc/elements/1.1/" xmlns:dcterms="http://purl.org/dc/terms/" xmlns:odoc="http://schemas.microsoft.com/internal/obd" targetNamespace="http://schemas.openxmlformats.org/package/2006/metadata/core-properties" elementFormDefault="qualified" attributeFormDefault="unqualified" blockDefault="#all">
    <xsd:import namespace="http://purl.org/dc/elements/1.1/" schemaLocation="http://dublincore.org/schemas/xmls/qdc/2003/04/02/dc.xsd"/>
    <xsd:import namespace="http://purl.org/dc/terms/" schemaLocation="http://dublincore.org/schemas/xmls/qdc/2003/04/02/dcterms.xsd"/>
    <xsd:element name="coreProperties" type="CT_coreProperties"/>
    <xsd:complexType name="CT_coreProperties">
      <xsd:all>
        <xsd:element ref="dc:creator" minOccurs="0" maxOccurs="1"/>
        <xsd:element ref="dcterms:created" minOccurs="0" maxOccurs="1"/>
        <xsd:element ref="dc:identifier" minOccurs="0" maxOccurs="1"/>
        <xsd:element name="contentType" minOccurs="0" maxOccurs="1" type="xsd:string" ma:displayName="Content Type"/>
        <xsd:element ref="dc:title" minOccurs="0" maxOccurs="1" ma:index="1" ma:displayName="Title"/>
        <xsd:element ref="dc:subject" minOccurs="0" maxOccurs="1"/>
        <xsd:element ref="dc:description" minOccurs="0" maxOccurs="1"/>
        <xsd:element name="keywords" minOccurs="0" maxOccurs="1" type="xsd:string"/>
        <xsd:element ref="dc:language" minOccurs="0" maxOccurs="1"/>
        <xsd:element name="category" minOccurs="0" maxOccurs="1" type="xsd:string"/>
        <xsd:element name="version" minOccurs="0" maxOccurs="1" type="xsd:string"/>
        <xsd:element name="revision" minOccurs="0" maxOccurs="1" type="xsd:string">
          <xsd:annotation>
            <xsd:documentation>
                        This value indicates the number of saves or revisions. The application is responsible for updating this value after each revision.
                    </xsd:documentation>
          </xsd:annotation>
        </xsd:element>
        <xsd:element name="lastModifiedBy" minOccurs="0" maxOccurs="1" type="xsd:string"/>
        <xsd:element ref="dcterms:modified" minOccurs="0" maxOccurs="1"/>
        <xsd:element name="contentStatus" minOccurs="0" maxOccurs="1" type="xsd:string"/>
      </xsd:all>
    </xsd:complexType>
  </xsd:schema>
  <xs:schema xmlns:pc="http://schemas.microsoft.com/office/infopath/2007/PartnerControls" xmlns:xs="http://www.w3.org/2001/XMLSchema" targetNamespace="http://schemas.microsoft.com/office/infopath/2007/PartnerControls" elementFormDefault="qualified" attributeFormDefault="unqualified">
    <xs:element name="Person">
      <xs:complexType>
        <xs:sequence>
          <xs:element ref="pc:DisplayName" minOccurs="0"/>
          <xs:element ref="pc:AccountId" minOccurs="0"/>
          <xs:element ref="pc:AccountType" minOccurs="0"/>
        </xs:sequence>
      </xs:complexType>
    </xs:element>
    <xs:element name="DisplayName" type="xs:string"/>
    <xs:element name="AccountId" type="xs:string"/>
    <xs:element name="AccountType" type="xs:string"/>
    <xs:element name="BDCAssociatedEntity">
      <xs:complexType>
        <xs:sequence>
          <xs:element ref="pc:BDCEntity" minOccurs="0" maxOccurs="unbounded"/>
        </xs:sequence>
        <xs:attribute ref="pc:EntityNamespace"/>
        <xs:attribute ref="pc:EntityName"/>
        <xs:attribute ref="pc:SystemInstanceName"/>
        <xs:attribute ref="pc:AssociationName"/>
      </xs:complexType>
    </xs:element>
    <xs:attribute name="EntityNamespace" type="xs:string"/>
    <xs:attribute name="EntityName" type="xs:string"/>
    <xs:attribute name="SystemInstanceName" type="xs:string"/>
    <xs:attribute name="AssociationName" type="xs:string"/>
    <xs:element name="BDCEntity">
      <xs:complexType>
        <xs:sequence>
          <xs:element ref="pc:EntityDisplayName" minOccurs="0"/>
          <xs:element ref="pc:EntityInstanceReference" minOccurs="0"/>
          <xs:element ref="pc:EntityId1" minOccurs="0"/>
          <xs:element ref="pc:EntityId2" minOccurs="0"/>
          <xs:element ref="pc:EntityId3" minOccurs="0"/>
          <xs:element ref="pc:EntityId4" minOccurs="0"/>
          <xs:element ref="pc:EntityId5" minOccurs="0"/>
        </xs:sequence>
      </xs:complexType>
    </xs:element>
    <xs:element name="EntityDisplayName" type="xs:string"/>
    <xs:element name="EntityInstanceReference" type="xs:string"/>
    <xs:element name="EntityId1" type="xs:string"/>
    <xs:element name="EntityId2" type="xs:string"/>
    <xs:element name="EntityId3" type="xs:string"/>
    <xs:element name="EntityId4" type="xs:string"/>
    <xs:element name="EntityId5" type="xs:string"/>
    <xs:element name="Terms">
      <xs:complexType>
        <xs:sequence>
          <xs:element ref="pc:TermInfo" minOccurs="0" maxOccurs="unbounded"/>
        </xs:sequence>
      </xs:complexType>
    </xs:element>
    <xs:element name="TermInfo">
      <xs:complexType>
        <xs:sequence>
          <xs:element ref="pc:TermName" minOccurs="0"/>
          <xs:element ref="pc:TermId" minOccurs="0"/>
        </xs:sequence>
      </xs:complexType>
    </xs:element>
    <xs:element name="TermName" type="xs:string"/>
    <xs:element name="TermId" type="xs:string"/>
  </xs:schema>
</ct:contentTypeSchema>
</file>

<file path=customXml/item3.xml><?xml version="1.0" encoding="utf-8"?>
<?mso-contentType ?>
<FormTemplates xmlns="http://schemas.microsoft.com/sharepoint/v3/contenttype/forms">
  <Display>DocumentLibraryForm</Display>
  <Edit>DocumentLibraryForm</Edit>
  <New>DocumentLibraryForm</New>
</FormTemplates>
</file>

<file path=customXml/itemProps1.xml><?xml version="1.0" encoding="utf-8"?>
<ds:datastoreItem xmlns:ds="http://schemas.openxmlformats.org/officeDocument/2006/customXml" ds:itemID="{3258F013-9E4A-4975-A97B-33FEBC5FEE80}">
  <ds:schemaRefs>
    <ds:schemaRef ds:uri="http://schemas.microsoft.com/office/2006/metadata/properties"/>
    <ds:schemaRef ds:uri="http://schemas.microsoft.com/office/infopath/2007/PartnerControls"/>
    <ds:schemaRef ds:uri="http://schemas.microsoft.com/sharepoint/v3"/>
    <ds:schemaRef ds:uri="71af3243-3dd4-4a8d-8c0d-dd76da1f02a5"/>
    <ds:schemaRef ds:uri="230e9df3-be65-4c73-a93b-d1236ebd677e"/>
  </ds:schemaRefs>
</ds:datastoreItem>
</file>

<file path=customXml/itemProps2.xml><?xml version="1.0" encoding="utf-8"?>
<ds:datastoreItem xmlns:ds="http://schemas.openxmlformats.org/officeDocument/2006/customXml" ds:itemID="{0C08EBEC-4760-45C2-B3A3-10A1EA338903}">
  <ds:schemaRefs>
    <ds:schemaRef ds:uri="http://schemas.microsoft.com/office/2006/metadata/contentType"/>
    <ds:schemaRef ds:uri="http://schemas.microsoft.com/office/2006/metadata/properties/metaAttributes"/>
    <ds:schemaRef ds:uri="http://www.w3.org/2001/XMLSchema"/>
    <ds:schemaRef ds:uri="http://schemas.microsoft.com/office/2006/metadata/properties"/>
    <ds:schemaRef ds:uri="http://schemas.microsoft.com/sharepoint/v3"/>
    <ds:schemaRef ds:uri="71af3243-3dd4-4a8d-8c0d-dd76da1f02a5"/>
    <ds:schemaRef ds:uri="16c05727-aa75-4e4a-9b5f-8a80a1165891"/>
    <ds:schemaRef ds:uri="230e9df3-be65-4c73-a93b-d1236ebd677e"/>
    <ds:schemaRef ds:uri="http://schemas.microsoft.com/office/2006/documentManagement/types"/>
    <ds:schemaRef ds:uri="http://schemas.microsoft.com/office/infopath/2007/PartnerControls"/>
    <ds:schemaRef ds:uri="http://schemas.openxmlformats.org/package/2006/metadata/core-properties"/>
    <ds:schemaRef ds:uri="http://purl.org/dc/elements/1.1/"/>
    <ds:schemaRef ds:uri="http://purl.org/dc/terms/"/>
    <ds:schemaRef ds:uri="http://schemas.microsoft.com/internal/obd"/>
  </ds:schemaRefs>
</ds:datastoreItem>
</file>

<file path=customXml/itemProps3.xml><?xml version="1.0" encoding="utf-8"?>
<ds:datastoreItem xmlns:ds="http://schemas.openxmlformats.org/officeDocument/2006/customXml" ds:itemID="{966D2D45-3944-4D77-9142-02FD272EF319}">
  <ds:schemaRefs>
    <ds:schemaRef ds:uri="http://schemas.microsoft.com/sharepoint/v3/contenttype/forms"/>
  </ds:schemaRefs>
</ds:datastoreItem>
</file>

<file path=docMetadata/LabelInfo.xml><?xml version="1.0" encoding="utf-8"?>
<clbl:labelList xmlns:clbl="http://schemas.microsoft.com/office/2020/mipLabelMetadata">
  <clbl:label id="{f42aa342-8706-4288-bd11-ebb85995028c}" enabled="1" method="Standard" siteId="{72f988bf-86f1-41af-91ab-2d7cd011db47}" removed="0"/>
</clbl:labelList>
</file>

<file path=docProps/app.xml><?xml version="1.0" encoding="utf-8"?>
<Properties xmlns="http://schemas.openxmlformats.org/officeDocument/2006/extended-properties" xmlns:vt="http://schemas.openxmlformats.org/officeDocument/2006/docPropsVTypes">
  <Template/>
  <TotalTime>0</TotalTime>
  <Words>769</Words>
  <Application>Microsoft Office PowerPoint</Application>
  <PresentationFormat>Breitbild</PresentationFormat>
  <Paragraphs>327</Paragraphs>
  <Slides>23</Slides>
  <Notes>23</Notes>
  <HiddenSlides>0</HiddenSlides>
  <MMClips>0</MMClips>
  <ScaleCrop>false</ScaleCrop>
  <HeadingPairs>
    <vt:vector size="6" baseType="variant">
      <vt:variant>
        <vt:lpstr>Verwendete Schriftarten</vt:lpstr>
      </vt:variant>
      <vt:variant>
        <vt:i4>5</vt:i4>
      </vt:variant>
      <vt:variant>
        <vt:lpstr>Design</vt:lpstr>
      </vt:variant>
      <vt:variant>
        <vt:i4>1</vt:i4>
      </vt:variant>
      <vt:variant>
        <vt:lpstr>Folientitel</vt:lpstr>
      </vt:variant>
      <vt:variant>
        <vt:i4>23</vt:i4>
      </vt:variant>
    </vt:vector>
  </HeadingPairs>
  <TitlesOfParts>
    <vt:vector size="29" baseType="lpstr">
      <vt:lpstr>Arial</vt:lpstr>
      <vt:lpstr>Bierstadt</vt:lpstr>
      <vt:lpstr>Calibri</vt:lpstr>
      <vt:lpstr>Courier New</vt:lpstr>
      <vt:lpstr>Posterama</vt:lpstr>
      <vt:lpstr>Office-Design</vt:lpstr>
      <vt:lpstr>Infinity Spiegel</vt:lpstr>
      <vt:lpstr>Was ist ein Infinity Spiegel?</vt:lpstr>
      <vt:lpstr>Problem</vt:lpstr>
      <vt:lpstr>Materialliste</vt:lpstr>
      <vt:lpstr>Montage</vt:lpstr>
      <vt:lpstr>Implementierung</vt:lpstr>
      <vt:lpstr>Display</vt:lpstr>
      <vt:lpstr>PowerPoint-Präsentation</vt:lpstr>
      <vt:lpstr>Eingabe:</vt:lpstr>
      <vt:lpstr>PowerPoint-Präsentation</vt:lpstr>
      <vt:lpstr>API call</vt:lpstr>
      <vt:lpstr>PowerPoint-Präsentation</vt:lpstr>
      <vt:lpstr>PowerPoint-Präsentation</vt:lpstr>
      <vt:lpstr>LED-Lichtstreifen</vt:lpstr>
      <vt:lpstr>Überblick über den Markt</vt:lpstr>
      <vt:lpstr>Marktvergleich</vt:lpstr>
      <vt:lpstr>Wettbewerber</vt:lpstr>
      <vt:lpstr>2-Jahres-Aktionsplan</vt:lpstr>
      <vt:lpstr>Finanzen</vt:lpstr>
      <vt:lpstr>Das Team in Person</vt:lpstr>
      <vt:lpstr>Das gesamte Team</vt:lpstr>
      <vt:lpstr>Zusammenfassung</vt:lpstr>
      <vt:lpstr>Vielen Dank</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2021-08-17T04:23:05Z</dcterms:created>
  <dcterms:modified xsi:type="dcterms:W3CDTF">2024-06-22T13:04:56Z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ContentTypeId">
    <vt:lpwstr>0x01010079F111ED35F8CC479449609E8A0923A6</vt:lpwstr>
  </property>
</Properties>
</file>